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7"/>
  </p:notesMasterIdLst>
  <p:sldIdLst>
    <p:sldId id="256" r:id="rId3"/>
    <p:sldId id="401" r:id="rId4"/>
    <p:sldId id="324" r:id="rId5"/>
    <p:sldId id="391" r:id="rId6"/>
    <p:sldId id="325" r:id="rId7"/>
    <p:sldId id="326" r:id="rId8"/>
    <p:sldId id="393" r:id="rId9"/>
    <p:sldId id="394" r:id="rId10"/>
    <p:sldId id="400" r:id="rId11"/>
    <p:sldId id="399" r:id="rId12"/>
    <p:sldId id="395" r:id="rId13"/>
    <p:sldId id="397" r:id="rId14"/>
    <p:sldId id="398" r:id="rId15"/>
    <p:sldId id="349" r:id="rId16"/>
    <p:sldId id="327" r:id="rId17"/>
    <p:sldId id="328" r:id="rId18"/>
    <p:sldId id="329" r:id="rId19"/>
    <p:sldId id="330" r:id="rId20"/>
    <p:sldId id="331" r:id="rId21"/>
    <p:sldId id="380" r:id="rId22"/>
    <p:sldId id="382" r:id="rId23"/>
    <p:sldId id="381" r:id="rId24"/>
    <p:sldId id="383" r:id="rId25"/>
    <p:sldId id="389" r:id="rId26"/>
    <p:sldId id="403" r:id="rId27"/>
    <p:sldId id="386" r:id="rId28"/>
    <p:sldId id="385" r:id="rId29"/>
    <p:sldId id="390" r:id="rId30"/>
    <p:sldId id="387" r:id="rId31"/>
    <p:sldId id="388" r:id="rId32"/>
    <p:sldId id="332" r:id="rId33"/>
    <p:sldId id="334" r:id="rId34"/>
    <p:sldId id="333" r:id="rId35"/>
    <p:sldId id="297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0FDCF-F9C8-7047-96C9-0E31D6BBD319}" v="1" dt="2023-08-11T22:02:16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北條　海斗" userId="cc6f59b1-b776-4024-874b-c47b9219bacf" providerId="ADAL" clId="{F30F95B3-B497-458A-9A47-E902B777E70C}"/>
    <pc:docChg chg="modSld">
      <pc:chgData name="北條　海斗" userId="cc6f59b1-b776-4024-874b-c47b9219bacf" providerId="ADAL" clId="{F30F95B3-B497-458A-9A47-E902B777E70C}" dt="2023-08-09T10:12:01.613" v="9" actId="20577"/>
      <pc:docMkLst>
        <pc:docMk/>
      </pc:docMkLst>
      <pc:sldChg chg="modSp mod">
        <pc:chgData name="北條　海斗" userId="cc6f59b1-b776-4024-874b-c47b9219bacf" providerId="ADAL" clId="{F30F95B3-B497-458A-9A47-E902B777E70C}" dt="2023-08-09T10:12:01.613" v="9" actId="20577"/>
        <pc:sldMkLst>
          <pc:docMk/>
          <pc:sldMk cId="1874080990" sldId="330"/>
        </pc:sldMkLst>
        <pc:spChg chg="mod">
          <ac:chgData name="北條　海斗" userId="cc6f59b1-b776-4024-874b-c47b9219bacf" providerId="ADAL" clId="{F30F95B3-B497-458A-9A47-E902B777E70C}" dt="2023-08-09T10:12:01.613" v="9" actId="20577"/>
          <ac:spMkLst>
            <pc:docMk/>
            <pc:sldMk cId="1874080990" sldId="330"/>
            <ac:spMk id="3" creationId="{FB54BC4A-A5D5-6BE5-DEDC-4E2507B26BC8}"/>
          </ac:spMkLst>
        </pc:spChg>
      </pc:sldChg>
    </pc:docChg>
  </pc:docChgLst>
  <pc:docChgLst>
    <pc:chgData name="北條　海斗" userId="cc6f59b1-b776-4024-874b-c47b9219bacf" providerId="ADAL" clId="{F3EC260C-7B49-4A7B-8BEA-92E74F712DCE}"/>
    <pc:docChg chg="undo custSel addSld delSld modSld sldOrd">
      <pc:chgData name="北條　海斗" userId="cc6f59b1-b776-4024-874b-c47b9219bacf" providerId="ADAL" clId="{F3EC260C-7B49-4A7B-8BEA-92E74F712DCE}" dt="2023-08-03T09:05:23.685" v="1010" actId="20577"/>
      <pc:docMkLst>
        <pc:docMk/>
      </pc:docMkLst>
      <pc:sldChg chg="modSp mod">
        <pc:chgData name="北條　海斗" userId="cc6f59b1-b776-4024-874b-c47b9219bacf" providerId="ADAL" clId="{F3EC260C-7B49-4A7B-8BEA-92E74F712DCE}" dt="2023-08-03T09:05:23.685" v="1010" actId="20577"/>
        <pc:sldMkLst>
          <pc:docMk/>
          <pc:sldMk cId="300176105" sldId="256"/>
        </pc:sldMkLst>
        <pc:spChg chg="mod">
          <ac:chgData name="北條　海斗" userId="cc6f59b1-b776-4024-874b-c47b9219bacf" providerId="ADAL" clId="{F3EC260C-7B49-4A7B-8BEA-92E74F712DCE}" dt="2023-08-03T04:01:56.572" v="120" actId="20577"/>
          <ac:spMkLst>
            <pc:docMk/>
            <pc:sldMk cId="300176105" sldId="256"/>
            <ac:spMk id="2" creationId="{AA574DB8-B58D-7937-97E9-37D28C457833}"/>
          </ac:spMkLst>
        </pc:spChg>
        <pc:spChg chg="mod">
          <ac:chgData name="北條　海斗" userId="cc6f59b1-b776-4024-874b-c47b9219bacf" providerId="ADAL" clId="{F3EC260C-7B49-4A7B-8BEA-92E74F712DCE}" dt="2023-08-03T09:05:23.685" v="1010" actId="20577"/>
          <ac:spMkLst>
            <pc:docMk/>
            <pc:sldMk cId="300176105" sldId="256"/>
            <ac:spMk id="3" creationId="{DF02680E-9F2C-8D16-1232-63F604AE6CCC}"/>
          </ac:spMkLst>
        </pc:spChg>
      </pc:sldChg>
      <pc:sldChg chg="del">
        <pc:chgData name="北條　海斗" userId="cc6f59b1-b776-4024-874b-c47b9219bacf" providerId="ADAL" clId="{F3EC260C-7B49-4A7B-8BEA-92E74F712DCE}" dt="2023-08-03T04:01:40.786" v="43" actId="2696"/>
        <pc:sldMkLst>
          <pc:docMk/>
          <pc:sldMk cId="2239595180" sldId="321"/>
        </pc:sldMkLst>
      </pc:sldChg>
      <pc:sldChg chg="modSp mod">
        <pc:chgData name="北條　海斗" userId="cc6f59b1-b776-4024-874b-c47b9219bacf" providerId="ADAL" clId="{F3EC260C-7B49-4A7B-8BEA-92E74F712DCE}" dt="2023-08-03T04:02:04.908" v="122" actId="20577"/>
        <pc:sldMkLst>
          <pc:docMk/>
          <pc:sldMk cId="3372321103" sldId="324"/>
        </pc:sldMkLst>
        <pc:spChg chg="mod">
          <ac:chgData name="北條　海斗" userId="cc6f59b1-b776-4024-874b-c47b9219bacf" providerId="ADAL" clId="{F3EC260C-7B49-4A7B-8BEA-92E74F712DCE}" dt="2023-08-03T04:02:04.908" v="122" actId="20577"/>
          <ac:spMkLst>
            <pc:docMk/>
            <pc:sldMk cId="3372321103" sldId="324"/>
            <ac:spMk id="3" creationId="{184CF3BD-0D3A-E31E-6984-92E7563CFD02}"/>
          </ac:spMkLst>
        </pc:spChg>
      </pc:sldChg>
      <pc:sldChg chg="modSp mod">
        <pc:chgData name="北條　海斗" userId="cc6f59b1-b776-4024-874b-c47b9219bacf" providerId="ADAL" clId="{F3EC260C-7B49-4A7B-8BEA-92E74F712DCE}" dt="2023-08-03T04:05:33.685" v="805"/>
        <pc:sldMkLst>
          <pc:docMk/>
          <pc:sldMk cId="1427171014" sldId="326"/>
        </pc:sldMkLst>
        <pc:spChg chg="mod">
          <ac:chgData name="北條　海斗" userId="cc6f59b1-b776-4024-874b-c47b9219bacf" providerId="ADAL" clId="{F3EC260C-7B49-4A7B-8BEA-92E74F712DCE}" dt="2023-08-03T04:05:33.685" v="805"/>
          <ac:spMkLst>
            <pc:docMk/>
            <pc:sldMk cId="1427171014" sldId="326"/>
            <ac:spMk id="3" creationId="{BC628A22-DAA4-C42B-1CFC-FB9D23C0CCFF}"/>
          </ac:spMkLst>
        </pc:spChg>
      </pc:sldChg>
      <pc:sldChg chg="ord">
        <pc:chgData name="北條　海斗" userId="cc6f59b1-b776-4024-874b-c47b9219bacf" providerId="ADAL" clId="{F3EC260C-7B49-4A7B-8BEA-92E74F712DCE}" dt="2023-08-03T04:02:15.677" v="124"/>
        <pc:sldMkLst>
          <pc:docMk/>
          <pc:sldMk cId="659841546" sldId="349"/>
        </pc:sldMkLst>
      </pc:sldChg>
      <pc:sldChg chg="modSp add mod ord">
        <pc:chgData name="北條　海斗" userId="cc6f59b1-b776-4024-874b-c47b9219bacf" providerId="ADAL" clId="{F3EC260C-7B49-4A7B-8BEA-92E74F712DCE}" dt="2023-08-03T04:03:02.354" v="175" actId="20577"/>
        <pc:sldMkLst>
          <pc:docMk/>
          <pc:sldMk cId="526574376" sldId="391"/>
        </pc:sldMkLst>
        <pc:spChg chg="mod">
          <ac:chgData name="北條　海斗" userId="cc6f59b1-b776-4024-874b-c47b9219bacf" providerId="ADAL" clId="{F3EC260C-7B49-4A7B-8BEA-92E74F712DCE}" dt="2023-08-03T04:02:44.924" v="156" actId="20577"/>
          <ac:spMkLst>
            <pc:docMk/>
            <pc:sldMk cId="526574376" sldId="391"/>
            <ac:spMk id="2" creationId="{89572334-A06A-D752-EC83-C60AC417448C}"/>
          </ac:spMkLst>
        </pc:spChg>
        <pc:spChg chg="mod">
          <ac:chgData name="北條　海斗" userId="cc6f59b1-b776-4024-874b-c47b9219bacf" providerId="ADAL" clId="{F3EC260C-7B49-4A7B-8BEA-92E74F712DCE}" dt="2023-08-03T04:03:02.354" v="175" actId="20577"/>
          <ac:spMkLst>
            <pc:docMk/>
            <pc:sldMk cId="526574376" sldId="391"/>
            <ac:spMk id="3" creationId="{3050CBA7-350F-E255-3CDA-E0E786B00087}"/>
          </ac:spMkLst>
        </pc:spChg>
      </pc:sldChg>
      <pc:sldChg chg="modSp new mod">
        <pc:chgData name="北條　海斗" userId="cc6f59b1-b776-4024-874b-c47b9219bacf" providerId="ADAL" clId="{F3EC260C-7B49-4A7B-8BEA-92E74F712DCE}" dt="2023-08-03T04:04:08.441" v="451"/>
        <pc:sldMkLst>
          <pc:docMk/>
          <pc:sldMk cId="4138561702" sldId="392"/>
        </pc:sldMkLst>
        <pc:spChg chg="mod">
          <ac:chgData name="北條　海斗" userId="cc6f59b1-b776-4024-874b-c47b9219bacf" providerId="ADAL" clId="{F3EC260C-7B49-4A7B-8BEA-92E74F712DCE}" dt="2023-08-03T04:03:48.589" v="246"/>
          <ac:spMkLst>
            <pc:docMk/>
            <pc:sldMk cId="4138561702" sldId="392"/>
            <ac:spMk id="2" creationId="{24484AA3-1D1B-4C54-A423-F2CE884570E5}"/>
          </ac:spMkLst>
        </pc:spChg>
        <pc:spChg chg="mod">
          <ac:chgData name="北條　海斗" userId="cc6f59b1-b776-4024-874b-c47b9219bacf" providerId="ADAL" clId="{F3EC260C-7B49-4A7B-8BEA-92E74F712DCE}" dt="2023-08-03T04:04:08.441" v="451"/>
          <ac:spMkLst>
            <pc:docMk/>
            <pc:sldMk cId="4138561702" sldId="392"/>
            <ac:spMk id="3" creationId="{7371CE1A-28EA-9C99-D7DC-311569E20873}"/>
          </ac:spMkLst>
        </pc:spChg>
      </pc:sldChg>
      <pc:sldChg chg="modSp new mod">
        <pc:chgData name="北條　海斗" userId="cc6f59b1-b776-4024-874b-c47b9219bacf" providerId="ADAL" clId="{F3EC260C-7B49-4A7B-8BEA-92E74F712DCE}" dt="2023-08-03T04:05:57.257" v="854"/>
        <pc:sldMkLst>
          <pc:docMk/>
          <pc:sldMk cId="217166722" sldId="393"/>
        </pc:sldMkLst>
        <pc:spChg chg="mod">
          <ac:chgData name="北條　海斗" userId="cc6f59b1-b776-4024-874b-c47b9219bacf" providerId="ADAL" clId="{F3EC260C-7B49-4A7B-8BEA-92E74F712DCE}" dt="2023-08-03T04:04:56.289" v="608"/>
          <ac:spMkLst>
            <pc:docMk/>
            <pc:sldMk cId="217166722" sldId="393"/>
            <ac:spMk id="2" creationId="{061DAD70-3A6E-8940-0A61-994CF79E1BD3}"/>
          </ac:spMkLst>
        </pc:spChg>
        <pc:spChg chg="mod">
          <ac:chgData name="北條　海斗" userId="cc6f59b1-b776-4024-874b-c47b9219bacf" providerId="ADAL" clId="{F3EC260C-7B49-4A7B-8BEA-92E74F712DCE}" dt="2023-08-03T04:05:57.257" v="854"/>
          <ac:spMkLst>
            <pc:docMk/>
            <pc:sldMk cId="217166722" sldId="393"/>
            <ac:spMk id="3" creationId="{4970BF50-03CD-03D5-073A-720BFD777AAB}"/>
          </ac:spMkLst>
        </pc:spChg>
      </pc:sldChg>
      <pc:sldChg chg="new">
        <pc:chgData name="北條　海斗" userId="cc6f59b1-b776-4024-874b-c47b9219bacf" providerId="ADAL" clId="{F3EC260C-7B49-4A7B-8BEA-92E74F712DCE}" dt="2023-08-03T04:05:44.704" v="806" actId="680"/>
        <pc:sldMkLst>
          <pc:docMk/>
          <pc:sldMk cId="1524056340" sldId="394"/>
        </pc:sldMkLst>
      </pc:sldChg>
      <pc:sldChg chg="modSp mod">
        <pc:chgData name="北條　海斗" userId="cc6f59b1-b776-4024-874b-c47b9219bacf" providerId="ADAL" clId="{F3EC260C-7B49-4A7B-8BEA-92E74F712DCE}" dt="2023-08-03T08:35:08.854" v="935"/>
        <pc:sldMkLst>
          <pc:docMk/>
          <pc:sldMk cId="3009140281" sldId="401"/>
        </pc:sldMkLst>
        <pc:spChg chg="mod">
          <ac:chgData name="北條　海斗" userId="cc6f59b1-b776-4024-874b-c47b9219bacf" providerId="ADAL" clId="{F3EC260C-7B49-4A7B-8BEA-92E74F712DCE}" dt="2023-08-03T08:35:08.854" v="935"/>
          <ac:spMkLst>
            <pc:docMk/>
            <pc:sldMk cId="3009140281" sldId="401"/>
            <ac:spMk id="3" creationId="{F97E1697-AFEE-4705-1001-77FD08CF9AED}"/>
          </ac:spMkLst>
        </pc:spChg>
      </pc:sldChg>
    </pc:docChg>
  </pc:docChgLst>
  <pc:docChgLst>
    <pc:chgData name="北條　海斗" userId="cc6f59b1-b776-4024-874b-c47b9219bacf" providerId="ADAL" clId="{6EB68B29-5FF4-4C16-B5D2-E6B87953EAF9}"/>
    <pc:docChg chg="custSel modSld">
      <pc:chgData name="北條　海斗" userId="cc6f59b1-b776-4024-874b-c47b9219bacf" providerId="ADAL" clId="{6EB68B29-5FF4-4C16-B5D2-E6B87953EAF9}" dt="2023-08-04T01:15:07.929" v="376" actId="27636"/>
      <pc:docMkLst>
        <pc:docMk/>
      </pc:docMkLst>
      <pc:sldChg chg="modSp mod">
        <pc:chgData name="北條　海斗" userId="cc6f59b1-b776-4024-874b-c47b9219bacf" providerId="ADAL" clId="{6EB68B29-5FF4-4C16-B5D2-E6B87953EAF9}" dt="2023-08-04T01:15:07.929" v="376" actId="27636"/>
        <pc:sldMkLst>
          <pc:docMk/>
          <pc:sldMk cId="3009140281" sldId="401"/>
        </pc:sldMkLst>
        <pc:spChg chg="mod">
          <ac:chgData name="北條　海斗" userId="cc6f59b1-b776-4024-874b-c47b9219bacf" providerId="ADAL" clId="{6EB68B29-5FF4-4C16-B5D2-E6B87953EAF9}" dt="2023-08-04T01:15:07.929" v="376" actId="27636"/>
          <ac:spMkLst>
            <pc:docMk/>
            <pc:sldMk cId="3009140281" sldId="401"/>
            <ac:spMk id="3" creationId="{F97E1697-AFEE-4705-1001-77FD08CF9AED}"/>
          </ac:spMkLst>
        </pc:spChg>
      </pc:sldChg>
    </pc:docChg>
  </pc:docChgLst>
  <pc:docChgLst>
    <pc:chgData name="北條　海斗" userId="cc6f59b1-b776-4024-874b-c47b9219bacf" providerId="ADAL" clId="{32F0FDCF-F9C8-7047-96C9-0E31D6BBD319}"/>
    <pc:docChg chg="custSel addSld delSld modSld sldOrd">
      <pc:chgData name="北條　海斗" userId="cc6f59b1-b776-4024-874b-c47b9219bacf" providerId="ADAL" clId="{32F0FDCF-F9C8-7047-96C9-0E31D6BBD319}" dt="2023-08-11T22:02:40.814" v="1444" actId="20577"/>
      <pc:docMkLst>
        <pc:docMk/>
      </pc:docMkLst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939346413" sldId="280"/>
        </pc:sldMkLst>
      </pc:sldChg>
      <pc:sldChg chg="del">
        <pc:chgData name="北條　海斗" userId="cc6f59b1-b776-4024-874b-c47b9219bacf" providerId="ADAL" clId="{32F0FDCF-F9C8-7047-96C9-0E31D6BBD319}" dt="2023-08-03T05:35:36.852" v="910" actId="2696"/>
        <pc:sldMkLst>
          <pc:docMk/>
          <pc:sldMk cId="1233135157" sldId="282"/>
        </pc:sldMkLst>
      </pc:sldChg>
      <pc:sldChg chg="del">
        <pc:chgData name="北條　海斗" userId="cc6f59b1-b776-4024-874b-c47b9219bacf" providerId="ADAL" clId="{32F0FDCF-F9C8-7047-96C9-0E31D6BBD319}" dt="2023-08-03T05:35:36.871" v="911" actId="2696"/>
        <pc:sldMkLst>
          <pc:docMk/>
          <pc:sldMk cId="3943449405" sldId="283"/>
        </pc:sldMkLst>
      </pc:sldChg>
      <pc:sldChg chg="del">
        <pc:chgData name="北條　海斗" userId="cc6f59b1-b776-4024-874b-c47b9219bacf" providerId="ADAL" clId="{32F0FDCF-F9C8-7047-96C9-0E31D6BBD319}" dt="2023-08-03T05:35:36.877" v="912" actId="2696"/>
        <pc:sldMkLst>
          <pc:docMk/>
          <pc:sldMk cId="799306523" sldId="284"/>
        </pc:sldMkLst>
      </pc:sldChg>
      <pc:sldChg chg="del">
        <pc:chgData name="北條　海斗" userId="cc6f59b1-b776-4024-874b-c47b9219bacf" providerId="ADAL" clId="{32F0FDCF-F9C8-7047-96C9-0E31D6BBD319}" dt="2023-08-03T05:35:36.884" v="913" actId="2696"/>
        <pc:sldMkLst>
          <pc:docMk/>
          <pc:sldMk cId="4175439928" sldId="285"/>
        </pc:sldMkLst>
      </pc:sldChg>
      <pc:sldChg chg="del">
        <pc:chgData name="北條　海斗" userId="cc6f59b1-b776-4024-874b-c47b9219bacf" providerId="ADAL" clId="{32F0FDCF-F9C8-7047-96C9-0E31D6BBD319}" dt="2023-08-03T05:35:36.838" v="908" actId="2696"/>
        <pc:sldMkLst>
          <pc:docMk/>
          <pc:sldMk cId="3335752938" sldId="296"/>
        </pc:sldMkLst>
      </pc:sldChg>
      <pc:sldChg chg="modSp mod">
        <pc:chgData name="北條　海斗" userId="cc6f59b1-b776-4024-874b-c47b9219bacf" providerId="ADAL" clId="{32F0FDCF-F9C8-7047-96C9-0E31D6BBD319}" dt="2023-08-03T05:35:41" v="917" actId="20577"/>
        <pc:sldMkLst>
          <pc:docMk/>
          <pc:sldMk cId="1204577603" sldId="297"/>
        </pc:sldMkLst>
        <pc:spChg chg="mod">
          <ac:chgData name="北條　海斗" userId="cc6f59b1-b776-4024-874b-c47b9219bacf" providerId="ADAL" clId="{32F0FDCF-F9C8-7047-96C9-0E31D6BBD319}" dt="2023-08-03T05:35:41" v="917" actId="20577"/>
          <ac:spMkLst>
            <pc:docMk/>
            <pc:sldMk cId="1204577603" sldId="297"/>
            <ac:spMk id="2" creationId="{266B606A-0FCB-403B-A623-7DB72014C2DC}"/>
          </ac:spMkLst>
        </pc:spChg>
      </pc:sldChg>
      <pc:sldChg chg="del">
        <pc:chgData name="北條　海斗" userId="cc6f59b1-b776-4024-874b-c47b9219bacf" providerId="ADAL" clId="{32F0FDCF-F9C8-7047-96C9-0E31D6BBD319}" dt="2023-08-03T05:35:36.896" v="914" actId="2696"/>
        <pc:sldMkLst>
          <pc:docMk/>
          <pc:sldMk cId="3211084639" sldId="311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869418549" sldId="313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264578354" sldId="314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928393309" sldId="316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723581725" sldId="317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435946076" sldId="318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2146767745" sldId="319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2507538716" sldId="320"/>
        </pc:sldMkLst>
      </pc:sldChg>
      <pc:sldChg chg="del">
        <pc:chgData name="北條　海斗" userId="cc6f59b1-b776-4024-874b-c47b9219bacf" providerId="ADAL" clId="{32F0FDCF-F9C8-7047-96C9-0E31D6BBD319}" dt="2023-08-03T05:35:36.844" v="909" actId="2696"/>
        <pc:sldMkLst>
          <pc:docMk/>
          <pc:sldMk cId="731030495" sldId="322"/>
        </pc:sldMkLst>
      </pc:sldChg>
      <pc:sldChg chg="del">
        <pc:chgData name="北條　海斗" userId="cc6f59b1-b776-4024-874b-c47b9219bacf" providerId="ADAL" clId="{32F0FDCF-F9C8-7047-96C9-0E31D6BBD319}" dt="2023-08-03T05:35:36.900" v="915" actId="2696"/>
        <pc:sldMkLst>
          <pc:docMk/>
          <pc:sldMk cId="3165234313" sldId="323"/>
        </pc:sldMkLst>
      </pc:sldChg>
      <pc:sldChg chg="modSp mod">
        <pc:chgData name="北條　海斗" userId="cc6f59b1-b776-4024-874b-c47b9219bacf" providerId="ADAL" clId="{32F0FDCF-F9C8-7047-96C9-0E31D6BBD319}" dt="2023-08-03T05:36:09.154" v="938" actId="20577"/>
        <pc:sldMkLst>
          <pc:docMk/>
          <pc:sldMk cId="3372321103" sldId="324"/>
        </pc:sldMkLst>
        <pc:spChg chg="mod">
          <ac:chgData name="北條　海斗" userId="cc6f59b1-b776-4024-874b-c47b9219bacf" providerId="ADAL" clId="{32F0FDCF-F9C8-7047-96C9-0E31D6BBD319}" dt="2023-08-03T05:36:09.154" v="938" actId="20577"/>
          <ac:spMkLst>
            <pc:docMk/>
            <pc:sldMk cId="3372321103" sldId="324"/>
            <ac:spMk id="3" creationId="{184CF3BD-0D3A-E31E-6984-92E7563CFD02}"/>
          </ac:spMkLst>
        </pc:spChg>
      </pc:sldChg>
      <pc:sldChg chg="addSp modSp mod">
        <pc:chgData name="北條　海斗" userId="cc6f59b1-b776-4024-874b-c47b9219bacf" providerId="ADAL" clId="{32F0FDCF-F9C8-7047-96C9-0E31D6BBD319}" dt="2023-08-03T05:37:58.012" v="957" actId="20577"/>
        <pc:sldMkLst>
          <pc:docMk/>
          <pc:sldMk cId="1427171014" sldId="326"/>
        </pc:sldMkLst>
        <pc:spChg chg="mod">
          <ac:chgData name="北條　海斗" userId="cc6f59b1-b776-4024-874b-c47b9219bacf" providerId="ADAL" clId="{32F0FDCF-F9C8-7047-96C9-0E31D6BBD319}" dt="2023-08-03T05:37:58.012" v="957" actId="20577"/>
          <ac:spMkLst>
            <pc:docMk/>
            <pc:sldMk cId="1427171014" sldId="326"/>
            <ac:spMk id="3" creationId="{BC628A22-DAA4-C42B-1CFC-FB9D23C0CCFF}"/>
          </ac:spMkLst>
        </pc:spChg>
        <pc:spChg chg="add mod">
          <ac:chgData name="北條　海斗" userId="cc6f59b1-b776-4024-874b-c47b9219bacf" providerId="ADAL" clId="{32F0FDCF-F9C8-7047-96C9-0E31D6BBD319}" dt="2023-08-03T05:28:04.774" v="401" actId="207"/>
          <ac:spMkLst>
            <pc:docMk/>
            <pc:sldMk cId="1427171014" sldId="326"/>
            <ac:spMk id="7" creationId="{5D606878-E7CE-9F69-86FF-FEEA6274DAD9}"/>
          </ac:spMkLst>
        </pc:spChg>
      </pc:sldChg>
      <pc:sldChg chg="modSp mod">
        <pc:chgData name="北條　海斗" userId="cc6f59b1-b776-4024-874b-c47b9219bacf" providerId="ADAL" clId="{32F0FDCF-F9C8-7047-96C9-0E31D6BBD319}" dt="2023-08-11T22:02:40.814" v="1444" actId="20577"/>
        <pc:sldMkLst>
          <pc:docMk/>
          <pc:sldMk cId="1874080990" sldId="330"/>
        </pc:sldMkLst>
        <pc:spChg chg="mod">
          <ac:chgData name="北條　海斗" userId="cc6f59b1-b776-4024-874b-c47b9219bacf" providerId="ADAL" clId="{32F0FDCF-F9C8-7047-96C9-0E31D6BBD319}" dt="2023-08-11T22:02:40.814" v="1444" actId="20577"/>
          <ac:spMkLst>
            <pc:docMk/>
            <pc:sldMk cId="1874080990" sldId="330"/>
            <ac:spMk id="3" creationId="{FB54BC4A-A5D5-6BE5-DEDC-4E2507B26BC8}"/>
          </ac:spMkLst>
        </pc:spChg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348106166" sldId="335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751369509" sldId="336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836017237" sldId="337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794044599" sldId="340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116551224" sldId="341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3957805284" sldId="343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4148994925" sldId="345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075688967" sldId="346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742553896" sldId="347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379244278" sldId="348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772869903" sldId="351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3370178495" sldId="352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3988953522" sldId="353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48124358" sldId="354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076257857" sldId="355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2108121418" sldId="356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310616887" sldId="357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911608171" sldId="358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4095715310" sldId="360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01745316" sldId="361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046819684" sldId="362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498317686" sldId="364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965281870" sldId="365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647668491" sldId="366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485457018" sldId="367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2970075361" sldId="368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837407815" sldId="369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627061298" sldId="370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758028357" sldId="371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4179017955" sldId="372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3113371670" sldId="373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127256660" sldId="374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2702794500" sldId="375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3901517995" sldId="376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2747108902" sldId="377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4257686384" sldId="378"/>
        </pc:sldMkLst>
      </pc:sldChg>
      <pc:sldChg chg="del">
        <pc:chgData name="北條　海斗" userId="cc6f59b1-b776-4024-874b-c47b9219bacf" providerId="ADAL" clId="{32F0FDCF-F9C8-7047-96C9-0E31D6BBD319}" dt="2023-08-03T05:35:08.584" v="824" actId="2696"/>
        <pc:sldMkLst>
          <pc:docMk/>
          <pc:sldMk cId="516908149" sldId="379"/>
        </pc:sldMkLst>
      </pc:sldChg>
      <pc:sldChg chg="modSp mod">
        <pc:chgData name="北條　海斗" userId="cc6f59b1-b776-4024-874b-c47b9219bacf" providerId="ADAL" clId="{32F0FDCF-F9C8-7047-96C9-0E31D6BBD319}" dt="2023-08-11T21:49:11.898" v="1437" actId="20577"/>
        <pc:sldMkLst>
          <pc:docMk/>
          <pc:sldMk cId="2626567772" sldId="387"/>
        </pc:sldMkLst>
        <pc:spChg chg="mod">
          <ac:chgData name="北條　海斗" userId="cc6f59b1-b776-4024-874b-c47b9219bacf" providerId="ADAL" clId="{32F0FDCF-F9C8-7047-96C9-0E31D6BBD319}" dt="2023-08-11T21:49:11.898" v="1437" actId="20577"/>
          <ac:spMkLst>
            <pc:docMk/>
            <pc:sldMk cId="2626567772" sldId="387"/>
            <ac:spMk id="3" creationId="{3A3CAAAF-101D-B7E4-F25C-AF0019098DF6}"/>
          </ac:spMkLst>
        </pc:spChg>
      </pc:sldChg>
      <pc:sldChg chg="modSp mod">
        <pc:chgData name="北條　海斗" userId="cc6f59b1-b776-4024-874b-c47b9219bacf" providerId="ADAL" clId="{32F0FDCF-F9C8-7047-96C9-0E31D6BBD319}" dt="2023-08-03T05:36:14.827" v="950" actId="20577"/>
        <pc:sldMkLst>
          <pc:docMk/>
          <pc:sldMk cId="526574376" sldId="391"/>
        </pc:sldMkLst>
        <pc:spChg chg="mod">
          <ac:chgData name="北條　海斗" userId="cc6f59b1-b776-4024-874b-c47b9219bacf" providerId="ADAL" clId="{32F0FDCF-F9C8-7047-96C9-0E31D6BBD319}" dt="2023-08-03T05:36:14.827" v="950" actId="20577"/>
          <ac:spMkLst>
            <pc:docMk/>
            <pc:sldMk cId="526574376" sldId="391"/>
            <ac:spMk id="2" creationId="{89572334-A06A-D752-EC83-C60AC417448C}"/>
          </ac:spMkLst>
        </pc:spChg>
      </pc:sldChg>
      <pc:sldChg chg="modSp del mod">
        <pc:chgData name="北條　海斗" userId="cc6f59b1-b776-4024-874b-c47b9219bacf" providerId="ADAL" clId="{32F0FDCF-F9C8-7047-96C9-0E31D6BBD319}" dt="2023-08-03T05:44:00.175" v="1390" actId="2696"/>
        <pc:sldMkLst>
          <pc:docMk/>
          <pc:sldMk cId="4138561702" sldId="392"/>
        </pc:sldMkLst>
        <pc:spChg chg="mod">
          <ac:chgData name="北條　海斗" userId="cc6f59b1-b776-4024-874b-c47b9219bacf" providerId="ADAL" clId="{32F0FDCF-F9C8-7047-96C9-0E31D6BBD319}" dt="2023-08-03T05:25:01.018" v="172" actId="242"/>
          <ac:spMkLst>
            <pc:docMk/>
            <pc:sldMk cId="4138561702" sldId="392"/>
            <ac:spMk id="3" creationId="{7371CE1A-28EA-9C99-D7DC-311569E20873}"/>
          </ac:spMkLst>
        </pc:spChg>
      </pc:sldChg>
      <pc:sldChg chg="modSp mod">
        <pc:chgData name="北條　海斗" userId="cc6f59b1-b776-4024-874b-c47b9219bacf" providerId="ADAL" clId="{32F0FDCF-F9C8-7047-96C9-0E31D6BBD319}" dt="2023-08-03T05:44:37.009" v="1400" actId="20577"/>
        <pc:sldMkLst>
          <pc:docMk/>
          <pc:sldMk cId="217166722" sldId="393"/>
        </pc:sldMkLst>
        <pc:spChg chg="mod">
          <ac:chgData name="北條　海斗" userId="cc6f59b1-b776-4024-874b-c47b9219bacf" providerId="ADAL" clId="{32F0FDCF-F9C8-7047-96C9-0E31D6BBD319}" dt="2023-08-03T05:44:37.009" v="1400" actId="20577"/>
          <ac:spMkLst>
            <pc:docMk/>
            <pc:sldMk cId="217166722" sldId="393"/>
            <ac:spMk id="3" creationId="{4970BF50-03CD-03D5-073A-720BFD777AAB}"/>
          </ac:spMkLst>
        </pc:spChg>
      </pc:sldChg>
      <pc:sldChg chg="addSp modSp mod">
        <pc:chgData name="北條　海斗" userId="cc6f59b1-b776-4024-874b-c47b9219bacf" providerId="ADAL" clId="{32F0FDCF-F9C8-7047-96C9-0E31D6BBD319}" dt="2023-08-03T05:29:00.912" v="454" actId="1076"/>
        <pc:sldMkLst>
          <pc:docMk/>
          <pc:sldMk cId="1524056340" sldId="394"/>
        </pc:sldMkLst>
        <pc:spChg chg="mod">
          <ac:chgData name="北條　海斗" userId="cc6f59b1-b776-4024-874b-c47b9219bacf" providerId="ADAL" clId="{32F0FDCF-F9C8-7047-96C9-0E31D6BBD319}" dt="2023-08-03T05:20:15.131" v="20" actId="20577"/>
          <ac:spMkLst>
            <pc:docMk/>
            <pc:sldMk cId="1524056340" sldId="394"/>
            <ac:spMk id="2" creationId="{79DBD6CB-0DAB-2F09-29A2-641A878A8F96}"/>
          </ac:spMkLst>
        </pc:spChg>
        <pc:spChg chg="mod">
          <ac:chgData name="北條　海斗" userId="cc6f59b1-b776-4024-874b-c47b9219bacf" providerId="ADAL" clId="{32F0FDCF-F9C8-7047-96C9-0E31D6BBD319}" dt="2023-08-03T05:28:42.393" v="452" actId="207"/>
          <ac:spMkLst>
            <pc:docMk/>
            <pc:sldMk cId="1524056340" sldId="394"/>
            <ac:spMk id="3" creationId="{0E09955D-49CF-6862-777D-024A4D8A61BD}"/>
          </ac:spMkLst>
        </pc:spChg>
        <pc:spChg chg="add mod">
          <ac:chgData name="北條　海斗" userId="cc6f59b1-b776-4024-874b-c47b9219bacf" providerId="ADAL" clId="{32F0FDCF-F9C8-7047-96C9-0E31D6BBD319}" dt="2023-08-03T05:28:18.309" v="402" actId="208"/>
          <ac:spMkLst>
            <pc:docMk/>
            <pc:sldMk cId="1524056340" sldId="394"/>
            <ac:spMk id="8" creationId="{87F9188E-C7B3-4D8F-D815-7B9A59CA7D02}"/>
          </ac:spMkLst>
        </pc:spChg>
        <pc:grpChg chg="add mod">
          <ac:chgData name="北條　海斗" userId="cc6f59b1-b776-4024-874b-c47b9219bacf" providerId="ADAL" clId="{32F0FDCF-F9C8-7047-96C9-0E31D6BBD319}" dt="2023-08-03T05:29:00.912" v="454" actId="1076"/>
          <ac:grpSpMkLst>
            <pc:docMk/>
            <pc:sldMk cId="1524056340" sldId="394"/>
            <ac:grpSpMk id="9" creationId="{E3FFD32B-18AF-1255-9F87-55B8EBD45960}"/>
          </ac:grpSpMkLst>
        </pc:grpChg>
        <pc:picChg chg="add mod">
          <ac:chgData name="北條　海斗" userId="cc6f59b1-b776-4024-874b-c47b9219bacf" providerId="ADAL" clId="{32F0FDCF-F9C8-7047-96C9-0E31D6BBD319}" dt="2023-08-03T05:23:29.444" v="165" actId="1076"/>
          <ac:picMkLst>
            <pc:docMk/>
            <pc:sldMk cId="1524056340" sldId="394"/>
            <ac:picMk id="7" creationId="{5D14B6C1-7FEA-9DC8-E4C7-FCDE4D8D5D13}"/>
          </ac:picMkLst>
        </pc:picChg>
      </pc:sldChg>
      <pc:sldChg chg="addSp modSp new mod">
        <pc:chgData name="北條　海斗" userId="cc6f59b1-b776-4024-874b-c47b9219bacf" providerId="ADAL" clId="{32F0FDCF-F9C8-7047-96C9-0E31D6BBD319}" dt="2023-08-03T05:29:11.690" v="455" actId="1076"/>
        <pc:sldMkLst>
          <pc:docMk/>
          <pc:sldMk cId="3944029508" sldId="395"/>
        </pc:sldMkLst>
        <pc:spChg chg="mod">
          <ac:chgData name="北條　海斗" userId="cc6f59b1-b776-4024-874b-c47b9219bacf" providerId="ADAL" clId="{32F0FDCF-F9C8-7047-96C9-0E31D6BBD319}" dt="2023-08-03T05:25:35.365" v="241" actId="20577"/>
          <ac:spMkLst>
            <pc:docMk/>
            <pc:sldMk cId="3944029508" sldId="395"/>
            <ac:spMk id="2" creationId="{DD5388BE-558D-D351-1DF0-9FED0473A7F4}"/>
          </ac:spMkLst>
        </pc:spChg>
        <pc:spChg chg="mod">
          <ac:chgData name="北條　海斗" userId="cc6f59b1-b776-4024-874b-c47b9219bacf" providerId="ADAL" clId="{32F0FDCF-F9C8-7047-96C9-0E31D6BBD319}" dt="2023-08-03T05:25:51.951" v="318" actId="20577"/>
          <ac:spMkLst>
            <pc:docMk/>
            <pc:sldMk cId="3944029508" sldId="395"/>
            <ac:spMk id="3" creationId="{C9EA548F-BD98-F7E9-0628-94C515FCBC78}"/>
          </ac:spMkLst>
        </pc:spChg>
        <pc:picChg chg="add mod">
          <ac:chgData name="北條　海斗" userId="cc6f59b1-b776-4024-874b-c47b9219bacf" providerId="ADAL" clId="{32F0FDCF-F9C8-7047-96C9-0E31D6BBD319}" dt="2023-08-03T05:29:11.690" v="455" actId="1076"/>
          <ac:picMkLst>
            <pc:docMk/>
            <pc:sldMk cId="3944029508" sldId="395"/>
            <ac:picMk id="1026" creationId="{457DA8B0-A66C-3787-C1A3-6807B76BF4D3}"/>
          </ac:picMkLst>
        </pc:picChg>
      </pc:sldChg>
      <pc:sldChg chg="modSp new del mod">
        <pc:chgData name="北條　海斗" userId="cc6f59b1-b776-4024-874b-c47b9219bacf" providerId="ADAL" clId="{32F0FDCF-F9C8-7047-96C9-0E31D6BBD319}" dt="2023-08-03T05:26:22.298" v="378" actId="2696"/>
        <pc:sldMkLst>
          <pc:docMk/>
          <pc:sldMk cId="3225742611" sldId="396"/>
        </pc:sldMkLst>
        <pc:spChg chg="mod">
          <ac:chgData name="北條　海斗" userId="cc6f59b1-b776-4024-874b-c47b9219bacf" providerId="ADAL" clId="{32F0FDCF-F9C8-7047-96C9-0E31D6BBD319}" dt="2023-08-03T05:26:14.229" v="376" actId="20577"/>
          <ac:spMkLst>
            <pc:docMk/>
            <pc:sldMk cId="3225742611" sldId="396"/>
            <ac:spMk id="2" creationId="{56DDE7FC-65A3-AC4D-624F-4B9FC6C72657}"/>
          </ac:spMkLst>
        </pc:spChg>
      </pc:sldChg>
      <pc:sldChg chg="addSp delSp modSp add mod">
        <pc:chgData name="北條　海斗" userId="cc6f59b1-b776-4024-874b-c47b9219bacf" providerId="ADAL" clId="{32F0FDCF-F9C8-7047-96C9-0E31D6BBD319}" dt="2023-08-07T05:11:42.623" v="1436"/>
        <pc:sldMkLst>
          <pc:docMk/>
          <pc:sldMk cId="1753227593" sldId="397"/>
        </pc:sldMkLst>
        <pc:spChg chg="mod">
          <ac:chgData name="北條　海斗" userId="cc6f59b1-b776-4024-874b-c47b9219bacf" providerId="ADAL" clId="{32F0FDCF-F9C8-7047-96C9-0E31D6BBD319}" dt="2023-08-03T05:45:07.795" v="1431" actId="20577"/>
          <ac:spMkLst>
            <pc:docMk/>
            <pc:sldMk cId="1753227593" sldId="397"/>
            <ac:spMk id="2" creationId="{52E62FB5-F99C-C0CA-3720-186989905850}"/>
          </ac:spMkLst>
        </pc:spChg>
        <pc:spChg chg="add del mod">
          <ac:chgData name="北條　海斗" userId="cc6f59b1-b776-4024-874b-c47b9219bacf" providerId="ADAL" clId="{32F0FDCF-F9C8-7047-96C9-0E31D6BBD319}" dt="2023-08-07T05:11:42.623" v="1436"/>
          <ac:spMkLst>
            <pc:docMk/>
            <pc:sldMk cId="1753227593" sldId="397"/>
            <ac:spMk id="7" creationId="{E040096A-E958-AF04-E2F8-331597DD89C9}"/>
          </ac:spMkLst>
        </pc:spChg>
        <pc:picChg chg="mod">
          <ac:chgData name="北條　海斗" userId="cc6f59b1-b776-4024-874b-c47b9219bacf" providerId="ADAL" clId="{32F0FDCF-F9C8-7047-96C9-0E31D6BBD319}" dt="2023-08-07T05:11:22.114" v="1433"/>
          <ac:picMkLst>
            <pc:docMk/>
            <pc:sldMk cId="1753227593" sldId="397"/>
            <ac:picMk id="11" creationId="{DA53AA4B-A2C2-BC1B-174F-6A049289A077}"/>
          </ac:picMkLst>
        </pc:picChg>
      </pc:sldChg>
      <pc:sldChg chg="addSp delSp modSp add mod">
        <pc:chgData name="北條　海斗" userId="cc6f59b1-b776-4024-874b-c47b9219bacf" providerId="ADAL" clId="{32F0FDCF-F9C8-7047-96C9-0E31D6BBD319}" dt="2023-08-03T05:33:55.468" v="823" actId="20577"/>
        <pc:sldMkLst>
          <pc:docMk/>
          <pc:sldMk cId="2209846610" sldId="398"/>
        </pc:sldMkLst>
        <pc:spChg chg="mod">
          <ac:chgData name="北條　海斗" userId="cc6f59b1-b776-4024-874b-c47b9219bacf" providerId="ADAL" clId="{32F0FDCF-F9C8-7047-96C9-0E31D6BBD319}" dt="2023-08-03T05:33:55.468" v="823" actId="20577"/>
          <ac:spMkLst>
            <pc:docMk/>
            <pc:sldMk cId="2209846610" sldId="398"/>
            <ac:spMk id="3" creationId="{BC628A22-DAA4-C42B-1CFC-FB9D23C0CCFF}"/>
          </ac:spMkLst>
        </pc:spChg>
        <pc:spChg chg="mod">
          <ac:chgData name="北條　海斗" userId="cc6f59b1-b776-4024-874b-c47b9219bacf" providerId="ADAL" clId="{32F0FDCF-F9C8-7047-96C9-0E31D6BBD319}" dt="2023-08-03T05:27:39.915" v="394" actId="1076"/>
          <ac:spMkLst>
            <pc:docMk/>
            <pc:sldMk cId="2209846610" sldId="398"/>
            <ac:spMk id="10" creationId="{0F27B313-2B61-98D8-ADA5-269C8E0EF5D0}"/>
          </ac:spMkLst>
        </pc:spChg>
        <pc:picChg chg="del">
          <ac:chgData name="北條　海斗" userId="cc6f59b1-b776-4024-874b-c47b9219bacf" providerId="ADAL" clId="{32F0FDCF-F9C8-7047-96C9-0E31D6BBD319}" dt="2023-08-03T05:27:06.007" v="387" actId="478"/>
          <ac:picMkLst>
            <pc:docMk/>
            <pc:sldMk cId="2209846610" sldId="398"/>
            <ac:picMk id="9" creationId="{1099C28D-94B3-DBC3-612E-3F151EEC5238}"/>
          </ac:picMkLst>
        </pc:picChg>
        <pc:picChg chg="add mod">
          <ac:chgData name="北條　海斗" userId="cc6f59b1-b776-4024-874b-c47b9219bacf" providerId="ADAL" clId="{32F0FDCF-F9C8-7047-96C9-0E31D6BBD319}" dt="2023-08-03T05:27:37.023" v="393" actId="1076"/>
          <ac:picMkLst>
            <pc:docMk/>
            <pc:sldMk cId="2209846610" sldId="398"/>
            <ac:picMk id="2050" creationId="{55FCA190-486C-5401-5D9A-DCFACB1BC19A}"/>
          </ac:picMkLst>
        </pc:picChg>
      </pc:sldChg>
      <pc:sldChg chg="addSp modSp new mod">
        <pc:chgData name="北條　海斗" userId="cc6f59b1-b776-4024-874b-c47b9219bacf" providerId="ADAL" clId="{32F0FDCF-F9C8-7047-96C9-0E31D6BBD319}" dt="2023-08-03T05:33:20.776" v="781" actId="20577"/>
        <pc:sldMkLst>
          <pc:docMk/>
          <pc:sldMk cId="2053325880" sldId="399"/>
        </pc:sldMkLst>
        <pc:spChg chg="mod">
          <ac:chgData name="北條　海斗" userId="cc6f59b1-b776-4024-874b-c47b9219bacf" providerId="ADAL" clId="{32F0FDCF-F9C8-7047-96C9-0E31D6BBD319}" dt="2023-08-03T05:30:23.694" v="473" actId="20577"/>
          <ac:spMkLst>
            <pc:docMk/>
            <pc:sldMk cId="2053325880" sldId="399"/>
            <ac:spMk id="2" creationId="{03C2FA66-32CD-3E6D-D4BC-348C7C32104B}"/>
          </ac:spMkLst>
        </pc:spChg>
        <pc:spChg chg="mod">
          <ac:chgData name="北條　海斗" userId="cc6f59b1-b776-4024-874b-c47b9219bacf" providerId="ADAL" clId="{32F0FDCF-F9C8-7047-96C9-0E31D6BBD319}" dt="2023-08-03T05:33:20.776" v="781" actId="20577"/>
          <ac:spMkLst>
            <pc:docMk/>
            <pc:sldMk cId="2053325880" sldId="399"/>
            <ac:spMk id="3" creationId="{ED7BD350-88BB-0587-EE21-A3C201552AB9}"/>
          </ac:spMkLst>
        </pc:spChg>
        <pc:spChg chg="add mod">
          <ac:chgData name="北條　海斗" userId="cc6f59b1-b776-4024-874b-c47b9219bacf" providerId="ADAL" clId="{32F0FDCF-F9C8-7047-96C9-0E31D6BBD319}" dt="2023-08-03T05:30:57.269" v="520" actId="20577"/>
          <ac:spMkLst>
            <pc:docMk/>
            <pc:sldMk cId="2053325880" sldId="399"/>
            <ac:spMk id="6" creationId="{88ACFC25-C84F-D493-557F-05778D7AAC86}"/>
          </ac:spMkLst>
        </pc:spChg>
        <pc:picChg chg="add mod">
          <ac:chgData name="北條　海斗" userId="cc6f59b1-b776-4024-874b-c47b9219bacf" providerId="ADAL" clId="{32F0FDCF-F9C8-7047-96C9-0E31D6BBD319}" dt="2023-08-03T05:31:00.324" v="521" actId="1076"/>
          <ac:picMkLst>
            <pc:docMk/>
            <pc:sldMk cId="2053325880" sldId="399"/>
            <ac:picMk id="3074" creationId="{E78C52A5-FA4F-8731-98A5-911EB76E03C2}"/>
          </ac:picMkLst>
        </pc:picChg>
      </pc:sldChg>
      <pc:sldChg chg="addSp delSp modSp add mod ord">
        <pc:chgData name="北條　海斗" userId="cc6f59b1-b776-4024-874b-c47b9219bacf" providerId="ADAL" clId="{32F0FDCF-F9C8-7047-96C9-0E31D6BBD319}" dt="2023-08-03T05:32:40.278" v="742" actId="20577"/>
        <pc:sldMkLst>
          <pc:docMk/>
          <pc:sldMk cId="1704408640" sldId="400"/>
        </pc:sldMkLst>
        <pc:spChg chg="mod">
          <ac:chgData name="北條　海斗" userId="cc6f59b1-b776-4024-874b-c47b9219bacf" providerId="ADAL" clId="{32F0FDCF-F9C8-7047-96C9-0E31D6BBD319}" dt="2023-08-03T05:32:18.205" v="691" actId="20577"/>
          <ac:spMkLst>
            <pc:docMk/>
            <pc:sldMk cId="1704408640" sldId="400"/>
            <ac:spMk id="2" creationId="{03C2FA66-32CD-3E6D-D4BC-348C7C32104B}"/>
          </ac:spMkLst>
        </pc:spChg>
        <pc:spChg chg="mod">
          <ac:chgData name="北條　海斗" userId="cc6f59b1-b776-4024-874b-c47b9219bacf" providerId="ADAL" clId="{32F0FDCF-F9C8-7047-96C9-0E31D6BBD319}" dt="2023-08-03T05:31:46.909" v="631" actId="20577"/>
          <ac:spMkLst>
            <pc:docMk/>
            <pc:sldMk cId="1704408640" sldId="400"/>
            <ac:spMk id="3" creationId="{ED7BD350-88BB-0587-EE21-A3C201552AB9}"/>
          </ac:spMkLst>
        </pc:spChg>
        <pc:spChg chg="mod">
          <ac:chgData name="北條　海斗" userId="cc6f59b1-b776-4024-874b-c47b9219bacf" providerId="ADAL" clId="{32F0FDCF-F9C8-7047-96C9-0E31D6BBD319}" dt="2023-08-03T05:32:40.278" v="742" actId="20577"/>
          <ac:spMkLst>
            <pc:docMk/>
            <pc:sldMk cId="1704408640" sldId="400"/>
            <ac:spMk id="6" creationId="{88ACFC25-C84F-D493-557F-05778D7AAC86}"/>
          </ac:spMkLst>
        </pc:spChg>
        <pc:picChg chg="add del">
          <ac:chgData name="北條　海斗" userId="cc6f59b1-b776-4024-874b-c47b9219bacf" providerId="ADAL" clId="{32F0FDCF-F9C8-7047-96C9-0E31D6BBD319}" dt="2023-08-03T05:31:22.153" v="527" actId="478"/>
          <ac:picMkLst>
            <pc:docMk/>
            <pc:sldMk cId="1704408640" sldId="400"/>
            <ac:picMk id="3074" creationId="{E78C52A5-FA4F-8731-98A5-911EB76E03C2}"/>
          </ac:picMkLst>
        </pc:picChg>
        <pc:picChg chg="add del mod">
          <ac:chgData name="北條　海斗" userId="cc6f59b1-b776-4024-874b-c47b9219bacf" providerId="ADAL" clId="{32F0FDCF-F9C8-7047-96C9-0E31D6BBD319}" dt="2023-08-03T05:31:24.209" v="528" actId="1076"/>
          <ac:picMkLst>
            <pc:docMk/>
            <pc:sldMk cId="1704408640" sldId="400"/>
            <ac:picMk id="4098" creationId="{375537B8-C6DF-30B8-DF7D-E52FDCFF8D1A}"/>
          </ac:picMkLst>
        </pc:picChg>
      </pc:sldChg>
      <pc:sldChg chg="modSp new mod">
        <pc:chgData name="北條　海斗" userId="cc6f59b1-b776-4024-874b-c47b9219bacf" providerId="ADAL" clId="{32F0FDCF-F9C8-7047-96C9-0E31D6BBD319}" dt="2023-08-03T05:43:48.003" v="1389" actId="20577"/>
        <pc:sldMkLst>
          <pc:docMk/>
          <pc:sldMk cId="3009140281" sldId="401"/>
        </pc:sldMkLst>
        <pc:spChg chg="mod">
          <ac:chgData name="北條　海斗" userId="cc6f59b1-b776-4024-874b-c47b9219bacf" providerId="ADAL" clId="{32F0FDCF-F9C8-7047-96C9-0E31D6BBD319}" dt="2023-08-03T05:38:33.595" v="994" actId="20577"/>
          <ac:spMkLst>
            <pc:docMk/>
            <pc:sldMk cId="3009140281" sldId="401"/>
            <ac:spMk id="2" creationId="{A12B1899-8524-2D6D-0378-71D284C5BB0C}"/>
          </ac:spMkLst>
        </pc:spChg>
        <pc:spChg chg="mod">
          <ac:chgData name="北條　海斗" userId="cc6f59b1-b776-4024-874b-c47b9219bacf" providerId="ADAL" clId="{32F0FDCF-F9C8-7047-96C9-0E31D6BBD319}" dt="2023-08-03T05:43:48.003" v="1389" actId="20577"/>
          <ac:spMkLst>
            <pc:docMk/>
            <pc:sldMk cId="3009140281" sldId="401"/>
            <ac:spMk id="3" creationId="{F97E1697-AFEE-4705-1001-77FD08CF9AED}"/>
          </ac:spMkLst>
        </pc:spChg>
      </pc:sldChg>
      <pc:sldChg chg="new del">
        <pc:chgData name="北條　海斗" userId="cc6f59b1-b776-4024-874b-c47b9219bacf" providerId="ADAL" clId="{32F0FDCF-F9C8-7047-96C9-0E31D6BBD319}" dt="2023-08-11T22:02:17.957" v="1440" actId="2696"/>
        <pc:sldMkLst>
          <pc:docMk/>
          <pc:sldMk cId="3064519307" sldId="402"/>
        </pc:sldMkLst>
      </pc:sldChg>
      <pc:sldChg chg="add modTransition">
        <pc:chgData name="北條　海斗" userId="cc6f59b1-b776-4024-874b-c47b9219bacf" providerId="ADAL" clId="{32F0FDCF-F9C8-7047-96C9-0E31D6BBD319}" dt="2023-08-11T22:02:16.005" v="1439"/>
        <pc:sldMkLst>
          <pc:docMk/>
          <pc:sldMk cId="3786896258" sldId="4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5D28-E1FB-6142-A7E2-40F11FC92F73}" type="datetimeFigureOut">
              <a:rPr kumimoji="1" lang="ja-JP" altLang="en-US" smtClean="0"/>
              <a:t>2023/8/12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54B61-246B-DC4D-B299-0B920E00DD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5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64EA2C-3B3C-0E60-62CD-442EDE915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C56A25F-2BF6-0849-111D-A8DE56A8E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6A749B-C61A-6126-EC6E-4068C290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99B64A-E08D-E7B3-925E-60D81AEE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1F9B48-4CB1-EA60-9A48-C99A1984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19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EF334B-1F56-5FAC-4FEC-BA21E3D9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77CC2C4-5A19-3B90-B938-037D14DEC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1F17CF-23CA-A9FF-9B3A-C1F8EED6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E7E127-A09D-E1E7-666A-18392177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9BE47C-398E-4ADC-4A55-C81621B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962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6544AD4-CA72-B053-C743-F70ED7BDE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9F8871C-1966-20F9-07F1-FF07AE5FA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25355C-14D7-E91E-3A6E-003F5F14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E7767C-BE07-8844-F3DD-7FF72F7D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2B3A09-351B-232C-2948-2130908C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16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64EA2C-3B3C-0E60-62CD-442EDE915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C56A25F-2BF6-0849-111D-A8DE56A8E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6A749B-C61A-6126-EC6E-4068C290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99B64A-E08D-E7B3-925E-60D81AEE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1F9B48-4CB1-EA60-9A48-C99A1984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17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2BA41-C005-43EF-6980-604DB2DB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F757AE-60C9-6421-80FC-186B49B1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697D94-8C16-B151-4D97-36A84799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4E6A4D-832B-D38A-5674-9F30125E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CF22FF-7B43-F8B6-D9A0-04693B8B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9F9BAA-55AF-B784-EAD2-994A1D63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E5679-0779-FB2A-5220-D09231D44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31BDE7-D586-5B31-2CBF-CFA75EC3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A0AD8A-27E9-37FB-69A9-5F761227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1413AF-F8A3-3E64-DE59-61A3697A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35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27CB46-7E4A-CA8F-733C-86AB7D08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82D6C1-9F61-7ED7-F429-0366D78ED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3A594AF-DF03-ED7C-209E-295F7FE6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BA0763-3842-DB31-785D-6E806E91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E52BFB9-8DB6-4631-7EBC-68473C3F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DCD6EE-EB41-6462-9C10-259E1226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4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273DA-62A5-BE08-608B-789E1B9B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03F2B4C-09FB-B82C-4D01-7C8DB683C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10EB5B-1DF4-07F0-4AAC-D3C30C16E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79E09F6-241A-8E68-2B61-129546CCA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9D3862-D2CA-28F0-50E5-794A0E1C6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52AA74E-3D8B-2111-F45D-047E2B1D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1CA438C-CB39-3712-C7BE-3FB0E8A9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867B352-F2DF-C877-1878-EBF5B21C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47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ACD588-E619-52A0-F7B8-0D7329F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F876754-2426-F233-0F8D-1BC8B562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2314C9B-B372-C169-D68E-03520DD3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668F38-6355-60C6-DFED-04F2B613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29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3449CD0-E276-BE10-EAC6-32EDB2A8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B324855-D365-853B-1EB6-6AA5D928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8672FB-2FBC-23AD-6890-DAF5A9CD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2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6AEF80-826A-6BA0-AEA9-E8404916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A8BB3F-BD25-37F0-6520-40FF8D480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F74E97-2D8D-1165-F79C-E755BDE13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1EDE12-E4E5-9E1B-0D0F-31CF6F1E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FFFE7E-EA5B-23E3-0D14-13ADF484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ABC139-685D-89B9-D3DF-242632CE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141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2BA41-C005-43EF-6980-604DB2DB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F757AE-60C9-6421-80FC-186B49B1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697D94-8C16-B151-4D97-36A84799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4E6A4D-832B-D38A-5674-9F30125E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CF22FF-7B43-F8B6-D9A0-04693B8B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134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092686-80A9-E731-A4DD-7FEF9A82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33B6F7C-3D56-31DE-B8C2-DEA20627E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C94C150-191F-FD81-7860-EFAE6DD6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8611EA-239B-1C5E-E02A-C1A4C5DB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0B9333-A16E-CCE2-EACE-2EE73189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2EBC9B-7E2B-65A1-9A63-DB743177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45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EF334B-1F56-5FAC-4FEC-BA21E3D9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77CC2C4-5A19-3B90-B938-037D14DEC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1F17CF-23CA-A9FF-9B3A-C1F8EED6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E7E127-A09D-E1E7-666A-18392177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9BE47C-398E-4ADC-4A55-C81621B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10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6544AD4-CA72-B053-C743-F70ED7BDE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9F8871C-1966-20F9-07F1-FF07AE5FA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25355C-14D7-E91E-3A6E-003F5F14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E7767C-BE07-8844-F3DD-7FF72F7D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2B3A09-351B-232C-2948-2130908C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92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9F9BAA-55AF-B784-EAD2-994A1D63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E5679-0779-FB2A-5220-D09231D44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31BDE7-D586-5B31-2CBF-CFA75EC3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A0AD8A-27E9-37FB-69A9-5F761227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1413AF-F8A3-3E64-DE59-61A3697A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48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27CB46-7E4A-CA8F-733C-86AB7D08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82D6C1-9F61-7ED7-F429-0366D78ED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3A594AF-DF03-ED7C-209E-295F7FE6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BA0763-3842-DB31-785D-6E806E91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E52BFB9-8DB6-4631-7EBC-68473C3F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DCD6EE-EB41-6462-9C10-259E1226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97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273DA-62A5-BE08-608B-789E1B9B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03F2B4C-09FB-B82C-4D01-7C8DB683C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10EB5B-1DF4-07F0-4AAC-D3C30C16E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79E09F6-241A-8E68-2B61-129546CCA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9D3862-D2CA-28F0-50E5-794A0E1C6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52AA74E-3D8B-2111-F45D-047E2B1D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1CA438C-CB39-3712-C7BE-3FB0E8A9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867B352-F2DF-C877-1878-EBF5B21C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703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ACD588-E619-52A0-F7B8-0D7329F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F876754-2426-F233-0F8D-1BC8B562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2314C9B-B372-C169-D68E-03520DD3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668F38-6355-60C6-DFED-04F2B613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0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3449CD0-E276-BE10-EAC6-32EDB2A8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B324855-D365-853B-1EB6-6AA5D928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8672FB-2FBC-23AD-6890-DAF5A9CD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6AEF80-826A-6BA0-AEA9-E8404916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A8BB3F-BD25-37F0-6520-40FF8D480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F74E97-2D8D-1165-F79C-E755BDE13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1EDE12-E4E5-9E1B-0D0F-31CF6F1E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FFFE7E-EA5B-23E3-0D14-13ADF484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ABC139-685D-89B9-D3DF-242632CE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266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092686-80A9-E731-A4DD-7FEF9A82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33B6F7C-3D56-31DE-B8C2-DEA20627E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C94C150-191F-FD81-7860-EFAE6DD6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8611EA-239B-1C5E-E02A-C1A4C5DB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0B9333-A16E-CCE2-EACE-2EE73189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2EBC9B-7E2B-65A1-9A63-DB743177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8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10672D-2F44-5566-209E-102E884E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47A79C-FE92-DB06-35E8-4087CD06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C8DE7B-66FE-8200-E6A8-A2154B4DA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</a:defRPr>
            </a:lvl1pPr>
          </a:lstStyle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8F03DF-8564-D7DB-A29C-6AE1A91E5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E2208F-630E-0F83-5C5A-330D013F4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76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10672D-2F44-5566-209E-102E884E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47A79C-FE92-DB06-35E8-4087CD06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C8DE7B-66FE-8200-E6A8-A2154B4DA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</a:defRPr>
            </a:lvl1pPr>
          </a:lstStyle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8F03DF-8564-D7DB-A29C-6AE1A91E5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E2208F-630E-0F83-5C5A-330D013F4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75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slstorestorage.blob.core.windows.net/wslblob/wsl_update_x64.ms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icrosoft.com/ja-jp/software-download/windows10%E3%80%8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574DB8-B58D-7937-97E9-37D28C457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3907"/>
            <a:ext cx="9144000" cy="2387600"/>
          </a:xfrm>
        </p:spPr>
        <p:txBody>
          <a:bodyPr anchor="ctr">
            <a:normAutofit/>
          </a:bodyPr>
          <a:lstStyle/>
          <a:p>
            <a:r>
              <a:rPr kumimoji="1" lang="en-US" altLang="ja-JP" dirty="0" err="1"/>
              <a:t>WindowsUpdate</a:t>
            </a:r>
            <a:r>
              <a:rPr lang="ja-JP" altLang="en-US" dirty="0"/>
              <a:t>と</a:t>
            </a:r>
            <a:br>
              <a:rPr lang="en-US" altLang="ja-JP" dirty="0"/>
            </a:br>
            <a:r>
              <a:rPr lang="en-US" altLang="ja-JP" dirty="0"/>
              <a:t>WSL</a:t>
            </a:r>
            <a:r>
              <a:rPr lang="ja-JP" altLang="en-US" dirty="0"/>
              <a:t>の初期設定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02680E-9F2C-8D16-1232-63F604AE6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74093"/>
            <a:ext cx="9144000" cy="1655762"/>
          </a:xfrm>
        </p:spPr>
        <p:txBody>
          <a:bodyPr>
            <a:normAutofit/>
          </a:bodyPr>
          <a:lstStyle/>
          <a:p>
            <a:r>
              <a:rPr lang="ja-JP" altLang="en-US"/>
              <a:t>コンピュータサイエンス学部</a:t>
            </a:r>
            <a:endParaRPr lang="en-US" altLang="ja-JP"/>
          </a:p>
          <a:p>
            <a:r>
              <a:rPr lang="ja-JP" altLang="en-US"/>
              <a:t>青木・佐々木研究室</a:t>
            </a:r>
            <a:endParaRPr lang="en-US" altLang="ja-JP"/>
          </a:p>
          <a:p>
            <a:r>
              <a:rPr lang="ja-JP" altLang="en-US"/>
              <a:t>北條海斗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0BDD66-D5E7-E6C6-F86C-4B307528D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err="1"/>
              <a:t>KaitoHoujho</a:t>
            </a:r>
            <a:r>
              <a:rPr kumimoji="1" lang="en-US" altLang="ja-JP" dirty="0"/>
              <a:t>/Amembo1219©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3F7BE43-4AEB-FE25-883B-1F6C95A8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C2FA66-32CD-3E6D-D4BC-348C7C32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UAC</a:t>
            </a:r>
            <a:r>
              <a:rPr kumimoji="1" lang="ja-JP" altLang="en-US"/>
              <a:t>の許可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7BD350-88BB-0587-EE21-A3C201552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ja-JP" altLang="en-US"/>
              <a:t>ユーザーアカウント制御で</a:t>
            </a:r>
            <a:r>
              <a:rPr kumimoji="1" lang="en-US" altLang="ja-JP" dirty="0"/>
              <a:t>[</a:t>
            </a:r>
            <a:r>
              <a:rPr kumimoji="1" lang="ja-JP" altLang="en-US"/>
              <a:t>はい</a:t>
            </a:r>
            <a:r>
              <a:rPr kumimoji="1" lang="en-US" altLang="ja-JP" dirty="0"/>
              <a:t>] </a:t>
            </a:r>
            <a:r>
              <a:rPr kumimoji="1" lang="ja-JP" altLang="en-US"/>
              <a:t>をクリック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54192A-B979-8DF6-2402-86AA8E6E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2BF36E-AB98-B23A-0EB9-D7711C7FE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3074" name="Picture 2" descr="windows 10 october 2020 update manually 04">
            <a:extLst>
              <a:ext uri="{FF2B5EF4-FFF2-40B4-BE49-F238E27FC236}">
                <a16:creationId xmlns:a16="http://schemas.microsoft.com/office/drawing/2014/main" id="{E78C52A5-FA4F-8731-98A5-911EB76E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540" y="2192101"/>
            <a:ext cx="6395308" cy="434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ACFC25-C84F-D493-557F-05778D7AAC86}"/>
              </a:ext>
            </a:extLst>
          </p:cNvPr>
          <p:cNvSpPr txBox="1"/>
          <p:nvPr/>
        </p:nvSpPr>
        <p:spPr>
          <a:xfrm>
            <a:off x="7527637" y="72383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Windows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ユーザーアカウント制御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32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5388BE-558D-D351-1DF0-9FED047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/>
              <a:t>の更新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EA548F-BD98-F7E9-0628-94C515FCB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ダウンロードしたファイルを実行し，画面に従い更新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5C5C73-DE6C-DB30-7F58-7ABA401E0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664FF03-1D5B-974C-6F31-0836B549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7DA8B0-A66C-3787-C1A3-6807B76B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29" y="2336603"/>
            <a:ext cx="5240071" cy="393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62FB5-F99C-C0CA-3720-18698990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更新後，バージョンを再度確認する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F09D5E-3BEC-0C6C-0D80-459F7AA0D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キーボードの</a:t>
            </a:r>
            <a:r>
              <a:rPr lang="en-US" altLang="ja-JP" dirty="0"/>
              <a:t>Windows</a:t>
            </a:r>
            <a:r>
              <a:rPr lang="ja-JP" altLang="en-US" dirty="0"/>
              <a:t>キー</a:t>
            </a:r>
            <a:r>
              <a:rPr kumimoji="1" lang="en-US" altLang="ja-JP" dirty="0"/>
              <a:t>+R</a:t>
            </a:r>
            <a:r>
              <a:rPr kumimoji="1" lang="ja-JP" altLang="en-US" dirty="0"/>
              <a:t>を押す</a:t>
            </a:r>
            <a:endParaRPr kumimoji="1" lang="en-US" altLang="ja-JP" dirty="0"/>
          </a:p>
          <a:p>
            <a:r>
              <a:rPr lang="ja-JP" altLang="en-US" dirty="0"/>
              <a:t>ファイル名を検索して実行の部分に「</a:t>
            </a:r>
            <a:r>
              <a:rPr lang="en-US" altLang="ja-JP" dirty="0" err="1"/>
              <a:t>winver</a:t>
            </a:r>
            <a:r>
              <a:rPr lang="ja-JP" altLang="en-US" dirty="0"/>
              <a:t>」と入力</a:t>
            </a:r>
            <a:endParaRPr lang="en-US" altLang="ja-JP" dirty="0"/>
          </a:p>
          <a:p>
            <a:r>
              <a:rPr kumimoji="1" lang="en-US" altLang="ja-JP" dirty="0"/>
              <a:t>Enter</a:t>
            </a:r>
            <a:r>
              <a:rPr kumimoji="1" lang="ja-JP" altLang="en-US" dirty="0"/>
              <a:t>キーを押下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6470B7-B25A-4298-5B20-7E392C8DC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E53FBC-F750-F103-4CEF-8841EC31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11" name="図 10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A53AA4B-A2C2-BC1B-174F-6A049289A0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74888"/>
              </a:clrFrom>
              <a:clrTo>
                <a:srgbClr val="174888">
                  <a:alpha val="0"/>
                </a:srgbClr>
              </a:clrTo>
            </a:clrChange>
          </a:blip>
          <a:srcRect l="2010" t="6246" r="1524" b="2887"/>
          <a:stretch/>
        </p:blipFill>
        <p:spPr>
          <a:xfrm>
            <a:off x="3238960" y="3428999"/>
            <a:ext cx="5288096" cy="266332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D1E317-B2BE-40DD-0292-4ACE2D0C486E}"/>
              </a:ext>
            </a:extLst>
          </p:cNvPr>
          <p:cNvSpPr txBox="1"/>
          <p:nvPr/>
        </p:nvSpPr>
        <p:spPr>
          <a:xfrm>
            <a:off x="8118763" y="72383"/>
            <a:ext cx="414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winver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32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F15F2-ED79-0204-C11F-71D1924D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Windows</a:t>
            </a:r>
            <a:r>
              <a:rPr kumimoji="1" lang="ja-JP" altLang="en-US"/>
              <a:t>のバージョン情報を参照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628A22-DAA4-C42B-1CFC-FB9D23C0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バージョンが２００４以降であれば</a:t>
            </a:r>
            <a:r>
              <a:rPr kumimoji="1" lang="en-US" altLang="ja-JP" dirty="0"/>
              <a:t>OK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33AC99-17B4-3708-48E9-4D1B1013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76E1294-7B34-2870-672D-F3D177C7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BAAA14-7E74-64CE-37FE-FD98B071D7CC}"/>
              </a:ext>
            </a:extLst>
          </p:cNvPr>
          <p:cNvSpPr txBox="1"/>
          <p:nvPr/>
        </p:nvSpPr>
        <p:spPr>
          <a:xfrm>
            <a:off x="7527637" y="72383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Windows 10 May 2020 Update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2050" name="Picture 2" descr="windows 10 winver b05">
            <a:extLst>
              <a:ext uri="{FF2B5EF4-FFF2-40B4-BE49-F238E27FC236}">
                <a16:creationId xmlns:a16="http://schemas.microsoft.com/office/drawing/2014/main" id="{55FCA190-486C-5401-5D9A-DCFACB1B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716" y="3035451"/>
            <a:ext cx="4255397" cy="375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27B313-2B61-98D8-ADA5-269C8E0EF5D0}"/>
              </a:ext>
            </a:extLst>
          </p:cNvPr>
          <p:cNvSpPr/>
          <p:nvPr/>
        </p:nvSpPr>
        <p:spPr>
          <a:xfrm>
            <a:off x="3957659" y="4001294"/>
            <a:ext cx="2082019" cy="5496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984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572334-A06A-D752-EC83-C60AC417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4" y="2766218"/>
            <a:ext cx="10515600" cy="1325563"/>
          </a:xfrm>
        </p:spPr>
        <p:txBody>
          <a:bodyPr/>
          <a:lstStyle/>
          <a:p>
            <a:r>
              <a:rPr kumimoji="1" lang="en-US" altLang="ja-JP"/>
              <a:t>WSL</a:t>
            </a:r>
            <a:r>
              <a:rPr kumimoji="1" lang="ja-JP" altLang="en-US"/>
              <a:t>のインストール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646001-2244-89BC-C78D-1D7B5636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834175-9DE2-BA76-1BE8-98D64D42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050CBA7-350F-E255-3CDA-E0E786B00087}"/>
              </a:ext>
            </a:extLst>
          </p:cNvPr>
          <p:cNvSpPr txBox="1"/>
          <p:nvPr/>
        </p:nvSpPr>
        <p:spPr>
          <a:xfrm>
            <a:off x="7527637" y="72383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Windows Subsystem for Linux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98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CB1DD-A62C-314A-AB4D-F75903D7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Windows</a:t>
            </a:r>
            <a:r>
              <a:rPr kumimoji="1" lang="ja-JP" altLang="en-US"/>
              <a:t>のバージョンが低い場合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EBD547-8FE5-CA74-E1CA-9ACAC24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486"/>
            <a:ext cx="10515600" cy="4351338"/>
          </a:xfrm>
        </p:spPr>
        <p:txBody>
          <a:bodyPr/>
          <a:lstStyle/>
          <a:p>
            <a:r>
              <a:rPr kumimoji="1" lang="ja-JP" altLang="en-US"/>
              <a:t>設定＞</a:t>
            </a:r>
            <a:r>
              <a:rPr kumimoji="1" lang="en-US" altLang="ja-JP" err="1"/>
              <a:t>windowsUpdate</a:t>
            </a:r>
            <a:r>
              <a:rPr lang="ja-JP" altLang="en-US"/>
              <a:t>から表示されているバージョンをダウンロードしてインストール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A7E249-F7C8-3690-CB48-C0A24661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177C729-6088-9E35-62C8-903BAE48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026" name="Picture 2" descr="Windows Update（ウィンドウズ アップデート）の方法を、Window ...">
            <a:extLst>
              <a:ext uri="{FF2B5EF4-FFF2-40B4-BE49-F238E27FC236}">
                <a16:creationId xmlns:a16="http://schemas.microsoft.com/office/drawing/2014/main" id="{32DD4A8D-A9BF-2329-38EB-1B733D03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760" y="2349214"/>
            <a:ext cx="6254481" cy="418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69FE86-93D7-CFA2-436D-B020C2EDDA15}"/>
              </a:ext>
            </a:extLst>
          </p:cNvPr>
          <p:cNvSpPr/>
          <p:nvPr/>
        </p:nvSpPr>
        <p:spPr>
          <a:xfrm>
            <a:off x="5036234" y="4149968"/>
            <a:ext cx="4121835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A068F6C-5AC4-980A-469E-203CB7D5B52E}"/>
              </a:ext>
            </a:extLst>
          </p:cNvPr>
          <p:cNvSpPr txBox="1"/>
          <p:nvPr/>
        </p:nvSpPr>
        <p:spPr>
          <a:xfrm>
            <a:off x="7527637" y="72383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Feature Update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2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3932A6-2595-9BEF-D211-86B07F53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PowerShell</a:t>
            </a:r>
            <a:r>
              <a:rPr kumimoji="1" lang="ja-JP" altLang="en-US" dirty="0"/>
              <a:t>を開く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90A836-0191-6B98-71EC-353CD838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kumimoji="1" lang="ja-JP" altLang="en-US"/>
              <a:t>キーボードの</a:t>
            </a:r>
            <a:r>
              <a:rPr lang="en-US" altLang="ja-JP"/>
              <a:t>Windows</a:t>
            </a:r>
            <a:r>
              <a:rPr lang="ja-JP" altLang="en-US"/>
              <a:t>キー</a:t>
            </a:r>
            <a:r>
              <a:rPr kumimoji="1" lang="ja-JP" altLang="en-US"/>
              <a:t>を押す</a:t>
            </a:r>
            <a:endParaRPr kumimoji="1" lang="en-US" altLang="ja-JP"/>
          </a:p>
          <a:p>
            <a:pPr marL="0" indent="0">
              <a:buNone/>
            </a:pPr>
            <a:r>
              <a:rPr lang="ja-JP" altLang="en-US"/>
              <a:t>検索画面に</a:t>
            </a:r>
            <a:r>
              <a:rPr lang="en-US" altLang="ja-JP" err="1"/>
              <a:t>powershell</a:t>
            </a:r>
            <a:r>
              <a:rPr lang="ja-JP" altLang="en-US"/>
              <a:t>と入力</a:t>
            </a:r>
            <a:endParaRPr lang="en-US" altLang="ja-JP"/>
          </a:p>
          <a:p>
            <a:pPr marL="0" indent="0">
              <a:buNone/>
            </a:pPr>
            <a:r>
              <a:rPr kumimoji="1" lang="ja-JP" altLang="en-US"/>
              <a:t>一番上のやつを開く．</a:t>
            </a:r>
            <a:endParaRPr kumimoji="1"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E75F0E-8734-6D6C-6450-47DE6904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853CE69-DBA9-E866-2151-F0D72C39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8E58B9B-952A-D1A6-F5F6-B5E1FE4B6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3"/>
          <a:stretch/>
        </p:blipFill>
        <p:spPr>
          <a:xfrm>
            <a:off x="6281057" y="1796799"/>
            <a:ext cx="4500336" cy="416065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64BC040-C828-9C88-C72D-7C7381F8F64E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commandprompt,</a:t>
            </a:r>
            <a:r>
              <a:rPr lang="en-US" altLang="ja-JP" dirty="0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s</a:t>
            </a:r>
            <a:r>
              <a:rPr kumimoji="1" lang="en-US" altLang="ja-JP" dirty="0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hell,zsh,bash,sh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383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E034F0-64A6-7DA8-C99E-A2E09FE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PowerShell</a:t>
            </a:r>
            <a:r>
              <a:rPr kumimoji="1" lang="ja-JP" altLang="en-US" dirty="0"/>
              <a:t>を開く．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687A1-B11D-DD78-2AED-06FB08E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WindowsPowerShell</a:t>
            </a:r>
            <a:r>
              <a:rPr lang="ja-JP" altLang="en-US" dirty="0"/>
              <a:t>が起動するのを確認</a:t>
            </a:r>
            <a:endParaRPr kumimoji="1" lang="en-US" altLang="ja-JP" dirty="0"/>
          </a:p>
          <a:p>
            <a:r>
              <a:rPr kumimoji="1" lang="ja-JP" altLang="en-US" dirty="0"/>
              <a:t>以下のテキストが表示されることを確認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7DFE75-0AF0-5BD7-682F-BCAA59AF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7B4015-E69C-5D0C-EE60-2177FE9D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753146CC-EB41-FD28-3E63-ED9E9223E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95"/>
          <a:stretch/>
        </p:blipFill>
        <p:spPr>
          <a:xfrm>
            <a:off x="331310" y="3099943"/>
            <a:ext cx="11529380" cy="2131035"/>
          </a:xfrm>
          <a:prstGeom prst="rect">
            <a:avLst/>
          </a:prstGeom>
        </p:spPr>
      </p:pic>
      <p:sp>
        <p:nvSpPr>
          <p:cNvPr id="8" name="フレーム 7">
            <a:extLst>
              <a:ext uri="{FF2B5EF4-FFF2-40B4-BE49-F238E27FC236}">
                <a16:creationId xmlns:a16="http://schemas.microsoft.com/office/drawing/2014/main" id="{83A1DB62-3261-13F3-0A75-E1111566AC79}"/>
              </a:ext>
            </a:extLst>
          </p:cNvPr>
          <p:cNvSpPr/>
          <p:nvPr/>
        </p:nvSpPr>
        <p:spPr>
          <a:xfrm>
            <a:off x="473725" y="3099943"/>
            <a:ext cx="9022815" cy="2131035"/>
          </a:xfrm>
          <a:prstGeom prst="frame">
            <a:avLst>
              <a:gd name="adj1" fmla="val 2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5A1E0D-24A3-6419-7E14-4C682AD828E6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zsh,bash,sh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41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4FBB6-1B07-AB9C-7EC7-23278D00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WSL</a:t>
            </a:r>
            <a:r>
              <a:rPr kumimoji="1" lang="ja-JP" altLang="en-US" dirty="0"/>
              <a:t>をインストール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54BC4A-A5D5-6BE5-DEDC-4E2507B26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※</a:t>
            </a:r>
            <a:r>
              <a:rPr lang="ja-JP" altLang="en-US" dirty="0">
                <a:solidFill>
                  <a:srgbClr val="FF0000"/>
                </a:solidFill>
              </a:rPr>
              <a:t>すでにインストール済みの人</a:t>
            </a:r>
            <a:r>
              <a:rPr lang="ja-JP" altLang="en-US">
                <a:solidFill>
                  <a:srgbClr val="FF0000"/>
                </a:solidFill>
              </a:rPr>
              <a:t>は</a:t>
            </a:r>
            <a:r>
              <a:rPr lang="en-US" altLang="ja-JP">
                <a:solidFill>
                  <a:srgbClr val="FF0000"/>
                </a:solidFill>
              </a:rPr>
              <a:t>P20</a:t>
            </a:r>
            <a:r>
              <a:rPr lang="ja-JP" altLang="en-US">
                <a:solidFill>
                  <a:srgbClr val="FF0000"/>
                </a:solidFill>
              </a:rPr>
              <a:t>以降</a:t>
            </a:r>
            <a:r>
              <a:rPr lang="ja-JP" altLang="en-US" dirty="0">
                <a:solidFill>
                  <a:srgbClr val="FF0000"/>
                </a:solidFill>
              </a:rPr>
              <a:t>を参照する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/>
              <a:t>コマンド</a:t>
            </a:r>
            <a:r>
              <a:rPr lang="ja-JP" altLang="en-US" dirty="0"/>
              <a:t>「</a:t>
            </a:r>
            <a:r>
              <a:rPr lang="en-US" altLang="ja-JP" b="0" i="0" dirty="0" err="1">
                <a:solidFill>
                  <a:srgbClr val="161616"/>
                </a:solidFill>
                <a:effectLst/>
                <a:latin typeface="SFMono-Regular"/>
              </a:rPr>
              <a:t>wsl</a:t>
            </a:r>
            <a:r>
              <a:rPr lang="en-US" altLang="ja-JP" b="0" i="0" dirty="0">
                <a:solidFill>
                  <a:srgbClr val="006881"/>
                </a:solidFill>
                <a:effectLst/>
                <a:latin typeface="SFMono-Regular"/>
              </a:rPr>
              <a:t> --install</a:t>
            </a:r>
            <a:r>
              <a:rPr lang="ja-JP" altLang="en-US" dirty="0"/>
              <a:t>」と入力</a:t>
            </a:r>
            <a:endParaRPr lang="en-US" altLang="ja-JP" dirty="0"/>
          </a:p>
          <a:p>
            <a:r>
              <a:rPr lang="ja-JP" altLang="en-US" dirty="0"/>
              <a:t>画面に従って</a:t>
            </a:r>
            <a:r>
              <a:rPr lang="en-US" altLang="ja-JP" dirty="0"/>
              <a:t>PC</a:t>
            </a:r>
            <a:r>
              <a:rPr lang="ja-JP" altLang="en-US" dirty="0"/>
              <a:t>を再起動する．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C45182-904A-B851-6AF1-356D6E1A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9729D3-9C78-41D8-5EC7-012649E7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7" name="図 6" descr="テキスト&#10;&#10;自動的に生成された説明">
            <a:extLst>
              <a:ext uri="{FF2B5EF4-FFF2-40B4-BE49-F238E27FC236}">
                <a16:creationId xmlns:a16="http://schemas.microsoft.com/office/drawing/2014/main" id="{654F01BD-17EA-ACD0-E680-9D6B4F00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19"/>
          <a:stretch/>
        </p:blipFill>
        <p:spPr>
          <a:xfrm>
            <a:off x="1462314" y="3429000"/>
            <a:ext cx="9566495" cy="17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FDA933-611E-D374-AF50-C088C68A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WSL</a:t>
            </a:r>
            <a:r>
              <a:rPr kumimoji="1" lang="ja-JP" altLang="en-US"/>
              <a:t>の起動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947CCF-5C0C-8975-FE05-F57FC0EA1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インストールした</a:t>
            </a:r>
            <a:r>
              <a:rPr lang="en-US" altLang="ja-JP"/>
              <a:t>Ubuntu</a:t>
            </a:r>
            <a:r>
              <a:rPr lang="ja-JP" altLang="en-US"/>
              <a:t>を起動する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723E9E-D1CC-2674-EA26-DDCCC689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73F860-C292-FB33-5273-12DFDC9C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655FCAF-EAFD-BAE0-3A4D-DD7C7475B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r="-1"/>
          <a:stretch/>
        </p:blipFill>
        <p:spPr>
          <a:xfrm>
            <a:off x="3001818" y="2214901"/>
            <a:ext cx="4555753" cy="43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B1899-8524-2D6D-0378-71D284C5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本ドキュメントの対象者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7E1697-AFEE-4705-1001-77FD08CF9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対象者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CS</a:t>
            </a:r>
            <a:r>
              <a:rPr kumimoji="1" lang="ja-JP" altLang="en-US"/>
              <a:t>学部「世界と戦う</a:t>
            </a:r>
            <a:r>
              <a:rPr kumimoji="1" lang="en-US" altLang="ja-JP" dirty="0"/>
              <a:t>AI</a:t>
            </a:r>
            <a:r>
              <a:rPr kumimoji="1" lang="ja-JP" altLang="en-US"/>
              <a:t>道場」の参加者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Windows</a:t>
            </a:r>
            <a:r>
              <a:rPr lang="en-US" altLang="ja-JP" dirty="0"/>
              <a:t>10</a:t>
            </a:r>
            <a:r>
              <a:rPr lang="ja-JP" altLang="en-US"/>
              <a:t>以降を搭載している</a:t>
            </a:r>
            <a:r>
              <a:rPr lang="en-US" altLang="ja-JP" dirty="0"/>
              <a:t>PC</a:t>
            </a:r>
            <a:r>
              <a:rPr lang="ja-JP" altLang="en-US"/>
              <a:t>の保有者</a:t>
            </a:r>
            <a:endParaRPr lang="en-US" altLang="ja-JP" dirty="0"/>
          </a:p>
          <a:p>
            <a:pPr lvl="1"/>
            <a:r>
              <a:rPr lang="en-US" altLang="ja-JP"/>
              <a:t>WSL2</a:t>
            </a:r>
            <a:r>
              <a:rPr lang="ja-JP" altLang="en-US"/>
              <a:t>をセットアップしていないユーザ</a:t>
            </a:r>
            <a:endParaRPr lang="en-US" altLang="ja-JP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対象外</a:t>
            </a:r>
            <a:endParaRPr lang="en-US" altLang="ja-JP" dirty="0"/>
          </a:p>
          <a:p>
            <a:pPr lvl="1"/>
            <a:r>
              <a:rPr kumimoji="1" lang="en-US" altLang="ja-JP" dirty="0"/>
              <a:t>Mac</a:t>
            </a:r>
            <a:r>
              <a:rPr kumimoji="1" lang="ja-JP" altLang="en-US"/>
              <a:t>ユーザ</a:t>
            </a:r>
            <a:endParaRPr kumimoji="1" lang="en-US" altLang="ja-JP" dirty="0"/>
          </a:p>
          <a:p>
            <a:pPr lvl="1"/>
            <a:r>
              <a:rPr lang="en-US" altLang="ja-JP" dirty="0"/>
              <a:t>Linux</a:t>
            </a:r>
            <a:r>
              <a:rPr lang="ja-JP" altLang="en-US"/>
              <a:t>ユーザ</a:t>
            </a:r>
            <a:endParaRPr lang="en-US" altLang="ja-JP" dirty="0"/>
          </a:p>
          <a:p>
            <a:pPr lvl="1"/>
            <a:r>
              <a:rPr kumimoji="1" lang="en-US" altLang="ja-JP" dirty="0"/>
              <a:t>Windows8</a:t>
            </a:r>
            <a:r>
              <a:rPr kumimoji="1" lang="ja-JP" altLang="en-US"/>
              <a:t>以前を実行しているユーザ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/>
              <a:t>上記ユーザはコマンドを自分の環境用に読み替えて実装してください。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1DF490-8361-19DF-D1FB-1B5EFAB3B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A0AAFA-03B3-B9B3-80E3-0BD54B3A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1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72754-C863-E097-33D2-B75AD327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すでに</a:t>
            </a:r>
            <a:r>
              <a:rPr kumimoji="1" lang="en-US" altLang="ja-JP" dirty="0"/>
              <a:t>WSL</a:t>
            </a:r>
            <a:r>
              <a:rPr kumimoji="1" lang="ja-JP" altLang="en-US" dirty="0"/>
              <a:t>がインストール済みの場合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222091-022F-9AAD-E70E-37B774C7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69AC81-32D0-2572-32B8-E4271646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1F9273-04E8-7EFB-3FA8-E872F21E687A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WSL2,GUI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アプリ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762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E034F0-64A6-7DA8-C99E-A2E09FE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PowerShell</a:t>
            </a:r>
            <a:r>
              <a:rPr kumimoji="1" lang="ja-JP" altLang="en-US" dirty="0"/>
              <a:t>を開く．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687A1-B11D-DD78-2AED-06FB08E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WindowsPowerShell</a:t>
            </a:r>
            <a:r>
              <a:rPr lang="ja-JP" altLang="en-US" dirty="0"/>
              <a:t>が起動するのを確認</a:t>
            </a:r>
            <a:endParaRPr kumimoji="1" lang="en-US" altLang="ja-JP" dirty="0"/>
          </a:p>
          <a:p>
            <a:r>
              <a:rPr kumimoji="1" lang="ja-JP" altLang="en-US" dirty="0"/>
              <a:t>以下のテキストが表示されることを確認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7DFE75-0AF0-5BD7-682F-BCAA59AF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7B4015-E69C-5D0C-EE60-2177FE9D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753146CC-EB41-FD28-3E63-ED9E9223E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95"/>
          <a:stretch/>
        </p:blipFill>
        <p:spPr>
          <a:xfrm>
            <a:off x="331310" y="3099943"/>
            <a:ext cx="11529380" cy="2131035"/>
          </a:xfrm>
          <a:prstGeom prst="rect">
            <a:avLst/>
          </a:prstGeom>
        </p:spPr>
      </p:pic>
      <p:sp>
        <p:nvSpPr>
          <p:cNvPr id="8" name="フレーム 7">
            <a:extLst>
              <a:ext uri="{FF2B5EF4-FFF2-40B4-BE49-F238E27FC236}">
                <a16:creationId xmlns:a16="http://schemas.microsoft.com/office/drawing/2014/main" id="{83A1DB62-3261-13F3-0A75-E1111566AC79}"/>
              </a:ext>
            </a:extLst>
          </p:cNvPr>
          <p:cNvSpPr/>
          <p:nvPr/>
        </p:nvSpPr>
        <p:spPr>
          <a:xfrm>
            <a:off x="473725" y="3099943"/>
            <a:ext cx="9022815" cy="2131035"/>
          </a:xfrm>
          <a:prstGeom prst="frame">
            <a:avLst>
              <a:gd name="adj1" fmla="val 2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5A1E0D-24A3-6419-7E14-4C682AD828E6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zsh,bash,sh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61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72754-C863-E097-33D2-B75AD327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WSL</a:t>
            </a:r>
            <a:r>
              <a:rPr kumimoji="1" lang="ja-JP" altLang="en-US" dirty="0"/>
              <a:t>のバージョンを確認する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57D5E8-C58B-F575-CD10-E51BA9F4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PowerShell</a:t>
            </a:r>
            <a:r>
              <a:rPr kumimoji="1" lang="ja-JP" altLang="en-US" dirty="0"/>
              <a:t>に「</a:t>
            </a:r>
            <a:r>
              <a:rPr kumimoji="1" lang="en-US" altLang="ja-JP" dirty="0" err="1"/>
              <a:t>wsl</a:t>
            </a:r>
            <a:r>
              <a:rPr kumimoji="1" lang="en-US" altLang="ja-JP" dirty="0"/>
              <a:t> –l –v</a:t>
            </a:r>
            <a:r>
              <a:rPr kumimoji="1" lang="ja-JP" altLang="en-US" dirty="0"/>
              <a:t>」と入力し実行（</a:t>
            </a:r>
            <a:r>
              <a:rPr kumimoji="1" lang="en-US" altLang="ja-JP" dirty="0"/>
              <a:t>Enter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バージョンの欄に注目する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バージョンが</a:t>
            </a:r>
            <a:r>
              <a:rPr kumimoji="1" lang="en-US" altLang="ja-JP" dirty="0"/>
              <a:t>2</a:t>
            </a:r>
            <a:r>
              <a:rPr kumimoji="1" lang="ja-JP" altLang="en-US" dirty="0"/>
              <a:t>未満であればバージョンの更新を行う</a:t>
            </a:r>
            <a:endParaRPr kumimoji="1" lang="en-US" altLang="ja-JP" dirty="0"/>
          </a:p>
          <a:p>
            <a:r>
              <a:rPr lang="ja-JP" altLang="en-US" dirty="0"/>
              <a:t>その際、変更したいディストリビューションの</a:t>
            </a:r>
            <a:r>
              <a:rPr lang="en-US" altLang="ja-JP" dirty="0"/>
              <a:t>Name</a:t>
            </a:r>
            <a:r>
              <a:rPr lang="ja-JP" altLang="en-US" dirty="0"/>
              <a:t>を覚えておく（緑枠）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222091-022F-9AAD-E70E-37B774C7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69AC81-32D0-2572-32B8-E4271646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22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EE976DE-4596-CD41-17A4-E030D8ABAF27}"/>
              </a:ext>
            </a:extLst>
          </p:cNvPr>
          <p:cNvGrpSpPr/>
          <p:nvPr/>
        </p:nvGrpSpPr>
        <p:grpSpPr>
          <a:xfrm>
            <a:off x="2665100" y="2795352"/>
            <a:ext cx="6584708" cy="1267295"/>
            <a:chOff x="2665100" y="2795352"/>
            <a:chExt cx="6584708" cy="1267295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723E445F-8DEC-11F8-BA4D-AFE7B0DA81D4}"/>
                </a:ext>
              </a:extLst>
            </p:cNvPr>
            <p:cNvGrpSpPr/>
            <p:nvPr/>
          </p:nvGrpSpPr>
          <p:grpSpPr>
            <a:xfrm>
              <a:off x="2665100" y="2795352"/>
              <a:ext cx="6584708" cy="1267295"/>
              <a:chOff x="2803646" y="2412790"/>
              <a:chExt cx="6584708" cy="1267295"/>
            </a:xfrm>
          </p:grpSpPr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C97D0204-5B17-F848-E948-01069D4F7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3646" y="2412790"/>
                <a:ext cx="6584708" cy="1267295"/>
              </a:xfrm>
              <a:prstGeom prst="rect">
                <a:avLst/>
              </a:prstGeom>
            </p:spPr>
          </p:pic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B69B40C-13B4-D840-51A5-054A71041B23}"/>
                  </a:ext>
                </a:extLst>
              </p:cNvPr>
              <p:cNvSpPr/>
              <p:nvPr/>
            </p:nvSpPr>
            <p:spPr>
              <a:xfrm>
                <a:off x="6567055" y="2687782"/>
                <a:ext cx="1588654" cy="74121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603A3B7-4BC7-BD40-F808-7912E0978D20}"/>
                </a:ext>
              </a:extLst>
            </p:cNvPr>
            <p:cNvSpPr/>
            <p:nvPr/>
          </p:nvSpPr>
          <p:spPr>
            <a:xfrm>
              <a:off x="2958151" y="3440953"/>
              <a:ext cx="1588654" cy="295024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90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72754-C863-E097-33D2-B75AD327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カーネルの更新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57D5E8-C58B-F575-CD10-E51BA9F4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7611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WSL</a:t>
            </a:r>
            <a:r>
              <a:rPr lang="ja-JP" altLang="en-US" dirty="0"/>
              <a:t>のカーネル更新プログラム</a:t>
            </a:r>
            <a:r>
              <a:rPr lang="en-US" altLang="ja-JP" dirty="0"/>
              <a:t>(</a:t>
            </a:r>
            <a:r>
              <a:rPr lang="en-US" altLang="ja-JP" dirty="0">
                <a:hlinkClick r:id="rId2"/>
              </a:rPr>
              <a:t>https://wslstorestorage.blob.core.windows.net/wslblob/wsl_update_x64.msi</a:t>
            </a:r>
            <a:r>
              <a:rPr lang="en-US" altLang="ja-JP" dirty="0"/>
              <a:t>)</a:t>
            </a:r>
            <a:r>
              <a:rPr lang="ja-JP" altLang="en-US" dirty="0"/>
              <a:t>をダウンロードする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セットアップウィザードに従ってインストール</a:t>
            </a:r>
            <a:r>
              <a:rPr kumimoji="1" lang="en-US" altLang="ja-JP" dirty="0"/>
              <a:t>(Next</a:t>
            </a:r>
            <a:r>
              <a:rPr lang="ja-JP" altLang="en-US" dirty="0"/>
              <a:t>を押してくだけ</a:t>
            </a:r>
            <a:r>
              <a:rPr kumimoji="1" lang="en-US" altLang="ja-JP" dirty="0"/>
              <a:t>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222091-022F-9AAD-E70E-37B774C7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69AC81-32D0-2572-32B8-E4271646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D7EFCC3-378D-EBED-BF11-21E8290C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62" y="2822838"/>
            <a:ext cx="2647465" cy="20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6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96FCBB-4E3E-82C7-5C17-97736B30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の設定変更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F39731-3326-D2BA-9E12-09CE920A7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PowerShell</a:t>
            </a:r>
            <a:r>
              <a:rPr kumimoji="1" lang="ja-JP" altLang="en-US" dirty="0"/>
              <a:t>に戻り、以下のコマンドを入力→実行</a:t>
            </a:r>
            <a:endParaRPr kumimoji="1" lang="en-US" altLang="ja-JP" dirty="0"/>
          </a:p>
          <a:p>
            <a:r>
              <a:rPr lang="ja-JP" altLang="en-US" dirty="0"/>
              <a:t>「</a:t>
            </a:r>
            <a:r>
              <a:rPr lang="en-US" altLang="ja-JP" dirty="0"/>
              <a:t>dism.exe /online /enable-feature /</a:t>
            </a:r>
            <a:r>
              <a:rPr lang="en-US" altLang="ja-JP" dirty="0" err="1"/>
              <a:t>featurename:VirtualMachinePlatform</a:t>
            </a:r>
            <a:r>
              <a:rPr lang="en-US" altLang="ja-JP" dirty="0"/>
              <a:t> /all /</a:t>
            </a:r>
            <a:r>
              <a:rPr lang="en-US" altLang="ja-JP" dirty="0" err="1"/>
              <a:t>norestart</a:t>
            </a:r>
            <a:r>
              <a:rPr lang="ja-JP" altLang="en-US" dirty="0"/>
              <a:t>」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E5F2C5-0491-CC42-F750-3F024492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56F5D23-26BA-E91F-4A4E-DA59CA7D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9EB86E8-77C6-455F-E5D7-ABF41CAC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55189"/>
            <a:ext cx="8154538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6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CAC85E-25E6-492E-3E39-DAD33052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仮想マシン機能が有効できなかった場合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6C0F0C-B50F-F049-BA74-F3CF390D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WSL</a:t>
            </a:r>
            <a:r>
              <a:rPr kumimoji="1" lang="ja-JP" altLang="en-US">
                <a:solidFill>
                  <a:srgbClr val="FF0000"/>
                </a:solidFill>
              </a:rPr>
              <a:t>の更新はせずに</a:t>
            </a:r>
            <a:r>
              <a:rPr kumimoji="1" lang="ja-JP" altLang="en-US"/>
              <a:t>，インストールされているものを利用してください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D0705C-FEFB-8155-A13B-B4CC763C0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603B708-4212-5E2B-6D79-5F34CC40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A444BD2-0A87-9C72-1EB4-3370064C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7" y="3533614"/>
            <a:ext cx="11688893" cy="11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8DCC7F-2CE6-44F5-B74F-C33BFCE4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マシンを再起動する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E44614-C775-D666-270C-801DB43A4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手段は問わない。</a:t>
            </a:r>
            <a:endParaRPr kumimoji="1" lang="en-US" altLang="ja-JP" dirty="0"/>
          </a:p>
          <a:p>
            <a:r>
              <a:rPr lang="ja-JP" altLang="en-US" dirty="0"/>
              <a:t>普段の方法で再起動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26DDE7-D368-E432-B6E0-3FB1CC5B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E38C584-FB8F-90AE-534B-837CAEE9D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7400AE1-60FA-FA4C-85EB-47355B71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033" y="651640"/>
            <a:ext cx="3238952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E034F0-64A6-7DA8-C99E-A2E09FE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PowerShell</a:t>
            </a:r>
            <a:r>
              <a:rPr kumimoji="1" lang="ja-JP" altLang="en-US" dirty="0"/>
              <a:t>を管理者権限で開く．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687A1-B11D-DD78-2AED-06FB08E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管理者として実行をするをクリックする。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7DFE75-0AF0-5BD7-682F-BCAA59AF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7B4015-E69C-5D0C-EE60-2177FE9D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5A1E0D-24A3-6419-7E14-4C682AD828E6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zsh,bash,sh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148035-45AE-1637-5A49-150F8E08B0A8}"/>
              </a:ext>
            </a:extLst>
          </p:cNvPr>
          <p:cNvGrpSpPr/>
          <p:nvPr/>
        </p:nvGrpSpPr>
        <p:grpSpPr>
          <a:xfrm>
            <a:off x="3326674" y="2294941"/>
            <a:ext cx="4599338" cy="4351338"/>
            <a:chOff x="6754462" y="2434279"/>
            <a:chExt cx="4599338" cy="4351338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FC76053C-2F92-3FEB-F97E-4241FB991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95"/>
            <a:stretch/>
          </p:blipFill>
          <p:spPr>
            <a:xfrm>
              <a:off x="6754462" y="2434279"/>
              <a:ext cx="4599338" cy="4351338"/>
            </a:xfrm>
            <a:prstGeom prst="rect">
              <a:avLst/>
            </a:prstGeom>
          </p:spPr>
        </p:pic>
        <p:sp>
          <p:nvSpPr>
            <p:cNvPr id="11" name="フレーム 10">
              <a:extLst>
                <a:ext uri="{FF2B5EF4-FFF2-40B4-BE49-F238E27FC236}">
                  <a16:creationId xmlns:a16="http://schemas.microsoft.com/office/drawing/2014/main" id="{48B3EFBD-5DA9-7200-B58F-3FC84FB1B7CD}"/>
                </a:ext>
              </a:extLst>
            </p:cNvPr>
            <p:cNvSpPr/>
            <p:nvPr/>
          </p:nvSpPr>
          <p:spPr>
            <a:xfrm>
              <a:off x="8987245" y="4153989"/>
              <a:ext cx="2124891" cy="194927"/>
            </a:xfrm>
            <a:prstGeom prst="frame">
              <a:avLst>
                <a:gd name="adj1" fmla="val 228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E034F0-64A6-7DA8-C99E-A2E09FE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PowerShell</a:t>
            </a:r>
            <a:r>
              <a:rPr kumimoji="1" lang="ja-JP" altLang="en-US" dirty="0"/>
              <a:t>を開く．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687A1-B11D-DD78-2AED-06FB08E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WindowsPowerShell</a:t>
            </a:r>
            <a:r>
              <a:rPr lang="ja-JP" altLang="en-US" dirty="0"/>
              <a:t>が起動するのを確認</a:t>
            </a:r>
            <a:endParaRPr kumimoji="1" lang="en-US" altLang="ja-JP" dirty="0"/>
          </a:p>
          <a:p>
            <a:r>
              <a:rPr lang="ja-JP" altLang="en-US" dirty="0"/>
              <a:t>上記の画面が表示されることを確認。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7DFE75-0AF0-5BD7-682F-BCAA59AF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7B4015-E69C-5D0C-EE60-2177FE9D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5A1E0D-24A3-6419-7E14-4C682AD828E6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zsh,bash,sh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C4B104D-8B51-25C3-6850-49FB31776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7" b="56815"/>
          <a:stretch/>
        </p:blipFill>
        <p:spPr>
          <a:xfrm>
            <a:off x="1269709" y="3189636"/>
            <a:ext cx="9285080" cy="2131035"/>
          </a:xfrm>
          <a:prstGeom prst="rect">
            <a:avLst/>
          </a:prstGeom>
        </p:spPr>
      </p:pic>
      <p:sp>
        <p:nvSpPr>
          <p:cNvPr id="8" name="フレーム 7">
            <a:extLst>
              <a:ext uri="{FF2B5EF4-FFF2-40B4-BE49-F238E27FC236}">
                <a16:creationId xmlns:a16="http://schemas.microsoft.com/office/drawing/2014/main" id="{83A1DB62-3261-13F3-0A75-E1111566AC79}"/>
              </a:ext>
            </a:extLst>
          </p:cNvPr>
          <p:cNvSpPr/>
          <p:nvPr/>
        </p:nvSpPr>
        <p:spPr>
          <a:xfrm>
            <a:off x="1269709" y="4093029"/>
            <a:ext cx="9189285" cy="452845"/>
          </a:xfrm>
          <a:prstGeom prst="frame">
            <a:avLst>
              <a:gd name="adj1" fmla="val 2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1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9593EA-640C-0D85-37E6-5B9046CC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WSL</a:t>
            </a:r>
            <a:r>
              <a:rPr kumimoji="1" lang="ja-JP" altLang="en-US" dirty="0"/>
              <a:t>のデフォルトバージョンを変更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CAAAF-101D-B7E4-F25C-AF0019098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PowerShell</a:t>
            </a:r>
            <a:r>
              <a:rPr kumimoji="1" lang="ja-JP" altLang="en-US" dirty="0"/>
              <a:t>に「</a:t>
            </a:r>
            <a:r>
              <a:rPr kumimoji="1" lang="en-US" altLang="ja-JP" dirty="0" err="1"/>
              <a:t>wsl</a:t>
            </a:r>
            <a:r>
              <a:rPr kumimoji="1" lang="en-US" altLang="ja-JP" dirty="0"/>
              <a:t> --set-default-version 2</a:t>
            </a:r>
            <a:r>
              <a:rPr kumimoji="1" lang="ja-JP" altLang="en-US" dirty="0"/>
              <a:t>」と入力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この操作を正しく終了しましたと表示されれば</a:t>
            </a:r>
            <a:r>
              <a:rPr kumimoji="1" lang="en-US" altLang="ja-JP" dirty="0"/>
              <a:t>OK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77FD4F-7428-B82B-EFEC-820AC50F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B00546C-CFAC-97F3-03F0-F32937F0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8E5B82F-CA9F-BC63-08AA-A5FC7748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703" y="2486972"/>
            <a:ext cx="7029513" cy="11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6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A6FCC-8D5D-2E0A-37FC-F8A2D3AD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4CF3BD-0D3A-E31E-6984-92E7563C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ja-JP" dirty="0"/>
              <a:t>Lyon</a:t>
            </a:r>
            <a:r>
              <a:rPr kumimoji="1" lang="ja-JP" altLang="en-US"/>
              <a:t>の仕様</a:t>
            </a:r>
            <a:endParaRPr kumimoji="1" lang="en-US" altLang="ja-JP" dirty="0"/>
          </a:p>
          <a:p>
            <a:r>
              <a:rPr lang="en-US" altLang="ja-JP" dirty="0"/>
              <a:t>Windows</a:t>
            </a:r>
            <a:r>
              <a:rPr lang="ja-JP" altLang="en-US"/>
              <a:t>の更新</a:t>
            </a:r>
            <a:endParaRPr kumimoji="1" lang="en-US" altLang="ja-JP" dirty="0"/>
          </a:p>
          <a:p>
            <a:r>
              <a:rPr kumimoji="1" lang="en-US" altLang="ja-JP" dirty="0"/>
              <a:t>WSL</a:t>
            </a:r>
            <a:r>
              <a:rPr kumimoji="1" lang="ja-JP" altLang="en-US" dirty="0"/>
              <a:t>のインストール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457200" lvl="1" indent="0">
              <a:buNone/>
            </a:pPr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ja-JP" altLang="en-US" dirty="0">
                <a:solidFill>
                  <a:srgbClr val="FF0000"/>
                </a:solidFill>
              </a:rPr>
              <a:t>本ドキュメントの画像・コマンドはソフトウェアの更新により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ja-JP" altLang="en-US" dirty="0">
                <a:solidFill>
                  <a:srgbClr val="FF0000"/>
                </a:solidFill>
              </a:rPr>
              <a:t>利用不能・変更となる場合があります。ご了承ください。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FBC838-34B7-8188-806A-3C98BC29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BCBA179-B4AA-10AB-CCBC-2D2486B7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32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7087A6-C362-A56D-9199-6663188B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WSL</a:t>
            </a:r>
            <a:r>
              <a:rPr kumimoji="1" lang="ja-JP" altLang="en-US" dirty="0"/>
              <a:t>の更新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8FA9E4-8C82-9BB5-B18B-6310DC82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23" y="1755956"/>
            <a:ext cx="10515600" cy="4600393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P14</a:t>
            </a:r>
            <a:r>
              <a:rPr lang="ja-JP" altLang="en-US" dirty="0"/>
              <a:t>で読みだしたディストリビューションの名前を利用</a:t>
            </a:r>
            <a:endParaRPr lang="en-US" altLang="ja-JP" dirty="0"/>
          </a:p>
          <a:p>
            <a:r>
              <a:rPr kumimoji="1" lang="en-US" altLang="ja-JP" dirty="0"/>
              <a:t>PowerShell</a:t>
            </a:r>
            <a:r>
              <a:rPr kumimoji="1" lang="ja-JP" altLang="en-US" dirty="0"/>
              <a:t>に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 err="1"/>
              <a:t>wsl</a:t>
            </a:r>
            <a:r>
              <a:rPr kumimoji="1" lang="en-US" altLang="ja-JP" dirty="0"/>
              <a:t> --set-version </a:t>
            </a:r>
            <a:r>
              <a:rPr kumimoji="1" lang="ja-JP" altLang="en-US" dirty="0"/>
              <a:t>ディストリビューション名</a:t>
            </a:r>
            <a:r>
              <a:rPr kumimoji="1" lang="en-US" altLang="ja-JP" dirty="0"/>
              <a:t> 2</a:t>
            </a:r>
            <a:r>
              <a:rPr kumimoji="1" lang="ja-JP" altLang="en-US" dirty="0"/>
              <a:t>を入力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今回の場合、「</a:t>
            </a:r>
            <a:r>
              <a:rPr lang="en-US" altLang="ja-JP" dirty="0" err="1"/>
              <a:t>wsl</a:t>
            </a:r>
            <a:r>
              <a:rPr lang="en-US" altLang="ja-JP" dirty="0"/>
              <a:t> --set-version ubuntu22.04 2</a:t>
            </a:r>
            <a:r>
              <a:rPr lang="ja-JP" altLang="en-US" dirty="0"/>
              <a:t>」となる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ja-JP" altLang="en-US" dirty="0">
                <a:solidFill>
                  <a:srgbClr val="FF0000"/>
                </a:solidFill>
              </a:rPr>
              <a:t>ディストリビューション名は、利用者によって異なるので</a:t>
            </a:r>
            <a:r>
              <a:rPr kumimoji="1" lang="en-US" altLang="ja-JP" dirty="0">
                <a:solidFill>
                  <a:srgbClr val="FF0000"/>
                </a:solidFill>
              </a:rPr>
              <a:t>P14</a:t>
            </a:r>
            <a:r>
              <a:rPr kumimoji="1" lang="ja-JP" altLang="en-US" dirty="0">
                <a:solidFill>
                  <a:srgbClr val="FF0000"/>
                </a:solidFill>
              </a:rPr>
              <a:t>をよく確認する。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FF0000"/>
                </a:solidFill>
              </a:rPr>
              <a:t>変換が完了しましたと表示されれば</a:t>
            </a:r>
            <a:r>
              <a:rPr lang="en-US" altLang="ja-JP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0C6CD8-8DEE-F644-EA8D-13284A5AF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144C320-BD8E-4347-EFB9-0B92B37B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41DE75F-FB94-A1C6-F4FC-2F4149F2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959" y="4485923"/>
            <a:ext cx="8259328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E402E2-4B4D-6F90-7929-E0C7FDDE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Ubuntu</a:t>
            </a:r>
            <a:r>
              <a:rPr kumimoji="1" lang="ja-JP" altLang="en-US"/>
              <a:t>を起動</a:t>
            </a:r>
          </a:p>
        </p:txBody>
      </p:sp>
      <p:pic>
        <p:nvPicPr>
          <p:cNvPr id="7" name="コンテンツ プレースホルダー 6" descr="テキスト&#10;&#10;自動的に生成された説明">
            <a:extLst>
              <a:ext uri="{FF2B5EF4-FFF2-40B4-BE49-F238E27FC236}">
                <a16:creationId xmlns:a16="http://schemas.microsoft.com/office/drawing/2014/main" id="{D7A17829-FE3F-F487-D522-E85B7234E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750" y="3163455"/>
            <a:ext cx="10350500" cy="321310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B0E6DE-DEF5-9BD9-A9F8-49682243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61BD2AC-15A2-EFA1-CD8A-71F301DC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876187BA-B060-B2C4-868F-9DDFE8A5268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初期セットアップが終わるのを待つ</a:t>
            </a:r>
            <a:endParaRPr lang="en-US" altLang="ja-JP" dirty="0"/>
          </a:p>
          <a:p>
            <a:r>
              <a:rPr lang="ja-JP" altLang="en-US" dirty="0"/>
              <a:t>画面に従いユーザー名とパスワードを決める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（</a:t>
            </a:r>
            <a:r>
              <a:rPr lang="ja-JP" altLang="en-US" dirty="0">
                <a:solidFill>
                  <a:srgbClr val="FF0000"/>
                </a:solidFill>
              </a:rPr>
              <a:t>自分の好きなやつでいいが必ず覚えるかメモる</a:t>
            </a:r>
            <a:r>
              <a:rPr lang="ja-JP" altLang="en-US" dirty="0"/>
              <a:t>．）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A8FE6F-13C2-4464-2491-5EF7517EE1C1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Linux,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ディストリビューション</a:t>
            </a:r>
          </a:p>
        </p:txBody>
      </p:sp>
    </p:spTree>
    <p:extLst>
      <p:ext uri="{BB962C8B-B14F-4D97-AF65-F5344CB8AC3E}">
        <p14:creationId xmlns:p14="http://schemas.microsoft.com/office/powerpoint/2010/main" val="64625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D40883-D174-865E-AB2A-26333928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Ubuntu</a:t>
            </a:r>
            <a:r>
              <a:rPr kumimoji="1" lang="ja-JP" altLang="en-US"/>
              <a:t>のライブラリを更新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936F26-218F-5D2A-F370-3DC8B210F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先程起動した</a:t>
            </a:r>
            <a:r>
              <a:rPr kumimoji="1" lang="en-US" altLang="ja-JP"/>
              <a:t>Ubuntu</a:t>
            </a:r>
            <a:r>
              <a:rPr kumimoji="1" lang="ja-JP" altLang="en-US"/>
              <a:t>に以下のコマンドを入力</a:t>
            </a:r>
            <a:endParaRPr kumimoji="1" lang="en-US" altLang="ja-JP"/>
          </a:p>
          <a:p>
            <a:pPr marL="0" indent="0">
              <a:buNone/>
            </a:pPr>
            <a:r>
              <a:rPr kumimoji="1" lang="ja-JP" altLang="en-US"/>
              <a:t>「</a:t>
            </a:r>
            <a:r>
              <a:rPr kumimoji="1" lang="en-US" altLang="ja-JP" err="1"/>
              <a:t>sudo</a:t>
            </a:r>
            <a:r>
              <a:rPr kumimoji="1" lang="en-US" altLang="ja-JP"/>
              <a:t> apt update &amp;&amp; </a:t>
            </a:r>
            <a:r>
              <a:rPr kumimoji="1" lang="en-US" altLang="ja-JP" err="1"/>
              <a:t>sudo</a:t>
            </a:r>
            <a:r>
              <a:rPr kumimoji="1" lang="en-US" altLang="ja-JP"/>
              <a:t> apt upgrade -y</a:t>
            </a:r>
            <a:r>
              <a:rPr kumimoji="1" lang="ja-JP" altLang="en-US"/>
              <a:t>」</a:t>
            </a:r>
            <a:endParaRPr kumimoji="1" lang="en-US" altLang="ja-JP"/>
          </a:p>
          <a:p>
            <a:r>
              <a:rPr lang="ja-JP" altLang="en-US"/>
              <a:t>パスワードを聞かれるので先程決めたパスワードを入力</a:t>
            </a:r>
            <a:endParaRPr kumimoji="1"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C1629F-DFEE-57E4-BD7D-8C26FCA2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D798DC-D45A-D4F9-1140-FCD9E7F9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556A6AE8-17D5-C96A-CF3A-77865697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03" y="3592953"/>
            <a:ext cx="10371797" cy="190446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A3096F-B861-8AC9-588F-586993E1C512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：パッケージマネージャー</a:t>
            </a:r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,apt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653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60A8F-343C-46C6-AD49-A3E82179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Ubuntu</a:t>
            </a:r>
            <a:r>
              <a:rPr kumimoji="1" lang="ja-JP" altLang="en-US"/>
              <a:t>のセットアップ完了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04968E-4CCB-0A18-1388-61BBF82FA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ディスプレイにシェルの「＄」マークが出てれば完了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0CE6F6-A807-EB3A-8C8F-83538081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8F070A6-1DFB-524C-FE5E-B34521B7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7" name="図 6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98E1E50-ACB7-B088-4147-4473C76CE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11" y="2730425"/>
            <a:ext cx="6595355" cy="37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5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B606A-0FCB-403B-A623-7DB72014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お疲れさまでした</a:t>
            </a:r>
            <a:br>
              <a:rPr lang="en-US" altLang="ja-JP" dirty="0"/>
            </a:br>
            <a:r>
              <a:rPr lang="ja-JP" altLang="en-US"/>
              <a:t>８月１０日に会えることを</a:t>
            </a:r>
            <a:br>
              <a:rPr lang="en-US" altLang="ja-JP" dirty="0"/>
            </a:br>
            <a:r>
              <a:rPr lang="ja-JP" altLang="en-US"/>
              <a:t>楽しみにしています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750312-65B4-459C-D97D-4CE78F85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E80348C-BDD1-0251-609C-A098C281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57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572334-A06A-D752-EC83-C60AC417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4" y="2766218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/>
              <a:t>の更新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646001-2244-89BC-C78D-1D7B5636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834175-9DE2-BA76-1BE8-98D64D42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050CBA7-350F-E255-3CDA-E0E786B00087}"/>
              </a:ext>
            </a:extLst>
          </p:cNvPr>
          <p:cNvSpPr txBox="1"/>
          <p:nvPr/>
        </p:nvSpPr>
        <p:spPr>
          <a:xfrm>
            <a:off x="7527637" y="72383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Windows10,Windows11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5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62FB5-F99C-C0CA-3720-18698990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WindowsPC</a:t>
            </a:r>
            <a:r>
              <a:rPr lang="ja-JP" altLang="en-US" dirty="0"/>
              <a:t>のバージョンを確認する．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F09D5E-3BEC-0C6C-0D80-459F7AA0D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キーボードの</a:t>
            </a:r>
            <a:r>
              <a:rPr lang="en-US" altLang="ja-JP" dirty="0"/>
              <a:t>Windows</a:t>
            </a:r>
            <a:r>
              <a:rPr lang="ja-JP" altLang="en-US" dirty="0"/>
              <a:t>キー</a:t>
            </a:r>
            <a:r>
              <a:rPr kumimoji="1" lang="en-US" altLang="ja-JP" dirty="0"/>
              <a:t>+R</a:t>
            </a:r>
            <a:r>
              <a:rPr kumimoji="1" lang="ja-JP" altLang="en-US" dirty="0"/>
              <a:t>を押す</a:t>
            </a:r>
            <a:endParaRPr kumimoji="1" lang="en-US" altLang="ja-JP" dirty="0"/>
          </a:p>
          <a:p>
            <a:r>
              <a:rPr lang="ja-JP" altLang="en-US" dirty="0"/>
              <a:t>ファイル名を検索して実行の部分に「</a:t>
            </a:r>
            <a:r>
              <a:rPr lang="en-US" altLang="ja-JP" dirty="0" err="1"/>
              <a:t>winver</a:t>
            </a:r>
            <a:r>
              <a:rPr lang="ja-JP" altLang="en-US" dirty="0"/>
              <a:t>」と入力</a:t>
            </a:r>
            <a:endParaRPr lang="en-US" altLang="ja-JP" dirty="0"/>
          </a:p>
          <a:p>
            <a:r>
              <a:rPr kumimoji="1" lang="en-US" altLang="ja-JP" dirty="0"/>
              <a:t>Enter</a:t>
            </a:r>
            <a:r>
              <a:rPr kumimoji="1" lang="ja-JP" altLang="en-US" dirty="0"/>
              <a:t>キーを押下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6470B7-B25A-4298-5B20-7E392C8DC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E53FBC-F750-F103-4CEF-8841EC31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11" name="図 10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A53AA4B-A2C2-BC1B-174F-6A049289A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" t="6246" r="1524" b="2887"/>
          <a:stretch/>
        </p:blipFill>
        <p:spPr>
          <a:xfrm>
            <a:off x="3238960" y="3428999"/>
            <a:ext cx="5288096" cy="26633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D1E317-B2BE-40DD-0292-4ACE2D0C486E}"/>
              </a:ext>
            </a:extLst>
          </p:cNvPr>
          <p:cNvSpPr txBox="1"/>
          <p:nvPr/>
        </p:nvSpPr>
        <p:spPr>
          <a:xfrm>
            <a:off x="8118763" y="72383"/>
            <a:ext cx="414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winver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36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F15F2-ED79-0204-C11F-71D1924D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Windows</a:t>
            </a:r>
            <a:r>
              <a:rPr kumimoji="1" lang="ja-JP" altLang="en-US"/>
              <a:t>のバージョン情報を参照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628A22-DAA4-C42B-1CFC-FB9D23C0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バージョンが</a:t>
            </a:r>
            <a:r>
              <a:rPr kumimoji="1" lang="en-US" altLang="ja-JP" dirty="0"/>
              <a:t>Windows11</a:t>
            </a:r>
            <a:r>
              <a:rPr kumimoji="1" lang="ja-JP" altLang="en-US" dirty="0"/>
              <a:t>もしくは</a:t>
            </a:r>
            <a:endParaRPr kumimoji="1" lang="en-US" altLang="ja-JP" dirty="0"/>
          </a:p>
          <a:p>
            <a:r>
              <a:rPr kumimoji="1" lang="en-US" altLang="ja-JP" dirty="0"/>
              <a:t>Windows10-</a:t>
            </a:r>
            <a:r>
              <a:rPr kumimoji="1" lang="ja-JP" altLang="en-US" dirty="0"/>
              <a:t>バージョン</a:t>
            </a:r>
            <a:r>
              <a:rPr kumimoji="1" lang="en-US" altLang="ja-JP" dirty="0"/>
              <a:t>2004</a:t>
            </a:r>
            <a:r>
              <a:rPr kumimoji="1" lang="ja-JP" altLang="en-US" dirty="0"/>
              <a:t>以上であることを確認</a:t>
            </a:r>
            <a:r>
              <a:rPr kumimoji="1" lang="ja-JP" altLang="en-US"/>
              <a:t>（</a:t>
            </a:r>
            <a:r>
              <a:rPr kumimoji="1" lang="en-US" altLang="ja-JP" dirty="0"/>
              <a:t>P14</a:t>
            </a:r>
            <a:r>
              <a:rPr lang="ja-JP" altLang="en-US"/>
              <a:t>へ</a:t>
            </a:r>
            <a:r>
              <a:rPr lang="ja-JP" altLang="en-US" dirty="0"/>
              <a:t>スキップ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33AC99-17B4-3708-48E9-4D1B1013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76E1294-7B34-2870-672D-F3D177C7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099C28D-94B3-DBC3-612E-3F151EEC5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/>
          <a:stretch/>
        </p:blipFill>
        <p:spPr>
          <a:xfrm>
            <a:off x="4285673" y="2851331"/>
            <a:ext cx="4070536" cy="3641543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27B313-2B61-98D8-ADA5-269C8E0EF5D0}"/>
              </a:ext>
            </a:extLst>
          </p:cNvPr>
          <p:cNvSpPr/>
          <p:nvPr/>
        </p:nvSpPr>
        <p:spPr>
          <a:xfrm>
            <a:off x="4656406" y="3826412"/>
            <a:ext cx="2082019" cy="5496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BAAA14-7E74-64CE-37FE-FD98B071D7CC}"/>
              </a:ext>
            </a:extLst>
          </p:cNvPr>
          <p:cNvSpPr txBox="1"/>
          <p:nvPr/>
        </p:nvSpPr>
        <p:spPr>
          <a:xfrm>
            <a:off x="7527637" y="72383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Windows 10 May 2020 Update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606878-E7CE-9F69-86FF-FEEA6274DAD9}"/>
              </a:ext>
            </a:extLst>
          </p:cNvPr>
          <p:cNvSpPr/>
          <p:nvPr/>
        </p:nvSpPr>
        <p:spPr>
          <a:xfrm>
            <a:off x="4656406" y="5635487"/>
            <a:ext cx="2082019" cy="198783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717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1DAD70-3A6E-8940-0A61-994CF79E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Windows10</a:t>
            </a:r>
            <a:r>
              <a:rPr kumimoji="1" lang="ja-JP" altLang="en-US" dirty="0"/>
              <a:t>バージョン</a:t>
            </a:r>
            <a:r>
              <a:rPr kumimoji="1" lang="en-US" altLang="ja-JP" dirty="0"/>
              <a:t>2004</a:t>
            </a:r>
            <a:r>
              <a:rPr kumimoji="1" lang="ja-JP" altLang="en-US" dirty="0"/>
              <a:t>以前の場合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70BF50-03CD-03D5-073A-720BFD77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の更新作業を行います。</a:t>
            </a:r>
            <a:endParaRPr kumimoji="1" lang="en-US" altLang="ja-JP" dirty="0"/>
          </a:p>
          <a:p>
            <a:r>
              <a:rPr lang="ja-JP" altLang="en-US"/>
              <a:t>スライド</a:t>
            </a:r>
            <a:r>
              <a:rPr lang="en-US" altLang="ja-JP" dirty="0"/>
              <a:t>P8</a:t>
            </a:r>
            <a:r>
              <a:rPr lang="ja-JP" altLang="en-US"/>
              <a:t>以降</a:t>
            </a:r>
            <a:r>
              <a:rPr lang="ja-JP" altLang="en-US" dirty="0"/>
              <a:t>を読んでください。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965E89-BA75-A2F2-D8CD-B40E3A85B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645CF1-35F6-D905-FC23-C3A11DB3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DBD6CB-0DAB-2F09-29A2-641A878A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Windows10</a:t>
            </a:r>
            <a:r>
              <a:rPr kumimoji="1" lang="ja-JP" altLang="en-US"/>
              <a:t>の更新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09955D-49CF-6862-777D-024A4D8A6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(</a:t>
            </a:r>
            <a:r>
              <a:rPr kumimoji="1" lang="en-US" altLang="ja-JP" dirty="0">
                <a:hlinkClick r:id="rId2"/>
              </a:rPr>
              <a:t>https://www.microsoft.com/ja-jp/software-download/windows10</a:t>
            </a:r>
            <a:r>
              <a:rPr kumimoji="1" lang="en-US" altLang="ja-JP" dirty="0"/>
              <a:t>)</a:t>
            </a:r>
            <a:r>
              <a:rPr kumimoji="1" lang="ja-JP" altLang="en-US"/>
              <a:t>から</a:t>
            </a:r>
            <a:r>
              <a:rPr kumimoji="1" lang="en-US" altLang="ja-JP" dirty="0"/>
              <a:t>Windows</a:t>
            </a:r>
            <a:r>
              <a:rPr kumimoji="1" lang="ja-JP" altLang="en-US"/>
              <a:t>更新更新アシスタントをダウンロードする．→</a:t>
            </a:r>
            <a:r>
              <a:rPr kumimoji="1" lang="ja-JP" altLang="en-US">
                <a:solidFill>
                  <a:srgbClr val="FF0000"/>
                </a:solidFill>
              </a:rPr>
              <a:t>今すぐアップデートをクリックする</a:t>
            </a:r>
            <a:r>
              <a:rPr kumimoji="1" lang="ja-JP" altLang="en-US"/>
              <a:t>．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7E60D1-4D84-ACF0-F21C-C49A16F8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6E855C2-F3EB-32DF-F94A-9D598195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8</a:t>
            </a:fld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3FFD32B-18AF-1255-9F87-55B8EBD45960}"/>
              </a:ext>
            </a:extLst>
          </p:cNvPr>
          <p:cNvGrpSpPr/>
          <p:nvPr/>
        </p:nvGrpSpPr>
        <p:grpSpPr>
          <a:xfrm>
            <a:off x="3581400" y="3109695"/>
            <a:ext cx="4067432" cy="3748305"/>
            <a:chOff x="3581400" y="2973170"/>
            <a:chExt cx="4067432" cy="3748305"/>
          </a:xfrm>
        </p:grpSpPr>
        <p:pic>
          <p:nvPicPr>
            <p:cNvPr id="7" name="図 6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5D14B6C1-7FEA-9DC8-E4C7-FCDE4D8D5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1400" y="2973170"/>
              <a:ext cx="4067432" cy="3748305"/>
            </a:xfrm>
            <a:prstGeom prst="rect">
              <a:avLst/>
            </a:prstGeom>
          </p:spPr>
        </p:pic>
        <p:sp>
          <p:nvSpPr>
            <p:cNvPr id="8" name="フレーム 7">
              <a:extLst>
                <a:ext uri="{FF2B5EF4-FFF2-40B4-BE49-F238E27FC236}">
                  <a16:creationId xmlns:a16="http://schemas.microsoft.com/office/drawing/2014/main" id="{87F9188E-C7B3-4D8F-D815-7B9A59CA7D02}"/>
                </a:ext>
              </a:extLst>
            </p:cNvPr>
            <p:cNvSpPr/>
            <p:nvPr/>
          </p:nvSpPr>
          <p:spPr>
            <a:xfrm>
              <a:off x="3677478" y="4075043"/>
              <a:ext cx="1361661" cy="28823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05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C2FA66-32CD-3E6D-D4BC-348C7C32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更新</a:t>
            </a:r>
            <a:r>
              <a:rPr kumimoji="1" lang="ja-JP" altLang="en-US"/>
              <a:t>アシスタントの実行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7BD350-88BB-0587-EE21-A3C201552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ダウンロードしたファイルをダブルクリックし実行する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54192A-B979-8DF6-2402-86AA8E6E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2BF36E-AB98-B23A-0EB9-D7711C7FE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ACFC25-C84F-D493-557F-05778D7AAC86}"/>
              </a:ext>
            </a:extLst>
          </p:cNvPr>
          <p:cNvSpPr txBox="1"/>
          <p:nvPr/>
        </p:nvSpPr>
        <p:spPr>
          <a:xfrm>
            <a:off x="7527637" y="72383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Windows10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更新アシスタント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4098" name="Picture 2" descr="windows 10 22h2 05">
            <a:extLst>
              <a:ext uri="{FF2B5EF4-FFF2-40B4-BE49-F238E27FC236}">
                <a16:creationId xmlns:a16="http://schemas.microsoft.com/office/drawing/2014/main" id="{375537B8-C6DF-30B8-DF7D-E52FDCFF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646363"/>
            <a:ext cx="8128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0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van-Def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-Def" id="{FED462ED-0E61-5A45-934B-647651B56CDD}" vid="{DD7B23CD-4C84-0846-8286-6369E4510C91}"/>
    </a:ext>
  </a:extLst>
</a:theme>
</file>

<file path=ppt/theme/theme2.xml><?xml version="1.0" encoding="utf-8"?>
<a:theme xmlns:a="http://schemas.openxmlformats.org/drawingml/2006/main" name="1_CS_DEF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_DEF" id="{D7A58866-659F-8C46-BACA-D379009F9295}" vid="{0B687D07-8B8C-BC45-82AD-70D437474811}"/>
    </a:ext>
  </a:extLst>
</a:theme>
</file>

<file path=ppt/theme/theme3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Advan-Def</Template>
  <TotalTime>5795</TotalTime>
  <Words>1083</Words>
  <Application>Microsoft Macintosh PowerPoint</Application>
  <PresentationFormat>ワイド画面</PresentationFormat>
  <Paragraphs>210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34</vt:i4>
      </vt:variant>
    </vt:vector>
  </HeadingPairs>
  <TitlesOfParts>
    <vt:vector size="41" baseType="lpstr">
      <vt:lpstr>SFMono-Regular</vt:lpstr>
      <vt:lpstr>UD Digi Kyokasho N-B</vt:lpstr>
      <vt:lpstr>UD Digi Kyokasho N-B</vt:lpstr>
      <vt:lpstr>游ゴシック</vt:lpstr>
      <vt:lpstr>Arial</vt:lpstr>
      <vt:lpstr>Advan-Def</vt:lpstr>
      <vt:lpstr>1_CS_DEF</vt:lpstr>
      <vt:lpstr>WindowsUpdateと WSLの初期設定</vt:lpstr>
      <vt:lpstr>本ドキュメントの対象者</vt:lpstr>
      <vt:lpstr>目次</vt:lpstr>
      <vt:lpstr>Windowsの更新</vt:lpstr>
      <vt:lpstr>WindowsPCのバージョンを確認する．</vt:lpstr>
      <vt:lpstr>Windowsのバージョン情報を参照</vt:lpstr>
      <vt:lpstr>Windows10バージョン2004以前の場合</vt:lpstr>
      <vt:lpstr>Windows10の更新</vt:lpstr>
      <vt:lpstr>更新アシスタントの実行</vt:lpstr>
      <vt:lpstr>UACの許可</vt:lpstr>
      <vt:lpstr>Windowsの更新</vt:lpstr>
      <vt:lpstr>更新後，バージョンを再度確認する</vt:lpstr>
      <vt:lpstr>Windowsのバージョン情報を参照</vt:lpstr>
      <vt:lpstr>WSLのインストール</vt:lpstr>
      <vt:lpstr>Windowsのバージョンが低い場合</vt:lpstr>
      <vt:lpstr>PowerShellを開く</vt:lpstr>
      <vt:lpstr>PowerShellを開く．</vt:lpstr>
      <vt:lpstr>WSLをインストール</vt:lpstr>
      <vt:lpstr>WSLの起動</vt:lpstr>
      <vt:lpstr>すでにWSLがインストール済みの場合</vt:lpstr>
      <vt:lpstr>PowerShellを開く．</vt:lpstr>
      <vt:lpstr>WSLのバージョンを確認する</vt:lpstr>
      <vt:lpstr>カーネルの更新</vt:lpstr>
      <vt:lpstr>Windowsの設定変更</vt:lpstr>
      <vt:lpstr>仮想マシン機能が有効できなかった場合</vt:lpstr>
      <vt:lpstr>マシンを再起動する</vt:lpstr>
      <vt:lpstr>PowerShellを管理者権限で開く．</vt:lpstr>
      <vt:lpstr>PowerShellを開く．</vt:lpstr>
      <vt:lpstr>WSLのデフォルトバージョンを変更</vt:lpstr>
      <vt:lpstr>WSLの更新</vt:lpstr>
      <vt:lpstr>Ubuntuを起動</vt:lpstr>
      <vt:lpstr>Ubuntuのライブラリを更新</vt:lpstr>
      <vt:lpstr>Ubuntuのセットアップ完了</vt:lpstr>
      <vt:lpstr>お疲れさまでした ８月１０日に会えることを 楽しみにしています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Kaggle_Dojo_Docs</dc:title>
  <dc:creator>北條　海斗</dc:creator>
  <cp:lastModifiedBy>北條　海斗</cp:lastModifiedBy>
  <cp:revision>2</cp:revision>
  <dcterms:created xsi:type="dcterms:W3CDTF">2022-12-26T06:45:46Z</dcterms:created>
  <dcterms:modified xsi:type="dcterms:W3CDTF">2023-08-11T22:02:44Z</dcterms:modified>
</cp:coreProperties>
</file>